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2" saveSubsetFonts="1">
  <p:sldMasterIdLst>
    <p:sldMasterId id="2147483763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72" r:id="rId5"/>
    <p:sldId id="278" r:id="rId6"/>
    <p:sldId id="279" r:id="rId7"/>
    <p:sldId id="277" r:id="rId8"/>
    <p:sldId id="274" r:id="rId9"/>
    <p:sldId id="276" r:id="rId10"/>
    <p:sldId id="265" r:id="rId11"/>
    <p:sldId id="267" r:id="rId12"/>
    <p:sldId id="273" r:id="rId13"/>
    <p:sldId id="268" r:id="rId14"/>
    <p:sldId id="269" r:id="rId15"/>
    <p:sldId id="270" r:id="rId16"/>
    <p:sldId id="264" r:id="rId17"/>
    <p:sldId id="280" r:id="rId18"/>
    <p:sldId id="266" r:id="rId19"/>
    <p:sldId id="282" r:id="rId20"/>
    <p:sldId id="271" r:id="rId21"/>
    <p:sldId id="281" r:id="rId2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3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2460" autoAdjust="0"/>
  </p:normalViewPr>
  <p:slideViewPr>
    <p:cSldViewPr snapToGrid="0" snapToObjects="1">
      <p:cViewPr varScale="1">
        <p:scale>
          <a:sx n="87" d="100"/>
          <a:sy n="87" d="100"/>
        </p:scale>
        <p:origin x="-2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rhoads\Documents\Title%20I\FRL%20%25%20Overview%2008-09%20to%20current.xlsx" TargetMode="External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rhoads\Documents\Title%20I\FRL%20%25%20Overview%2008-09%20to%20current.xlsx" TargetMode="External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Number of Title I Schools , </a:t>
            </a:r>
            <a:r>
              <a:rPr lang="en-US" b="1" dirty="0" smtClean="0"/>
              <a:t>2005-2016, </a:t>
            </a:r>
            <a:r>
              <a:rPr lang="en-US" b="1" dirty="0"/>
              <a:t>with percentage of those schools &gt;65% FRL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'WCPSS FRL'!$B$33</c:f>
              <c:strCache>
                <c:ptCount val="1"/>
                <c:pt idx="0">
                  <c:v>Title I schools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'WCPSS FRL'!$A$34:$A$44</c:f>
              <c:strCache>
                <c:ptCount val="11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  <c:pt idx="10">
                  <c:v>2015-16</c:v>
                </c:pt>
              </c:strCache>
            </c:strRef>
          </c:cat>
          <c:val>
            <c:numRef>
              <c:f>'WCPSS FRL'!$B$34:$B$44</c:f>
              <c:numCache>
                <c:formatCode>General</c:formatCode>
                <c:ptCount val="11"/>
                <c:pt idx="0">
                  <c:v>45.0</c:v>
                </c:pt>
                <c:pt idx="1">
                  <c:v>45.0</c:v>
                </c:pt>
                <c:pt idx="2">
                  <c:v>45.0</c:v>
                </c:pt>
                <c:pt idx="3">
                  <c:v>40.0</c:v>
                </c:pt>
                <c:pt idx="4">
                  <c:v>45.0</c:v>
                </c:pt>
                <c:pt idx="5">
                  <c:v>55.0</c:v>
                </c:pt>
                <c:pt idx="6">
                  <c:v>55.0</c:v>
                </c:pt>
                <c:pt idx="7">
                  <c:v>58.0</c:v>
                </c:pt>
                <c:pt idx="8">
                  <c:v>62.0</c:v>
                </c:pt>
                <c:pt idx="9">
                  <c:v>59.0</c:v>
                </c:pt>
                <c:pt idx="10">
                  <c:v>51.0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8833736"/>
        <c:axId val="2128829976"/>
      </c:barChart>
      <c:lineChart>
        <c:grouping val="standard"/>
        <c:varyColors val="0"/>
        <c:ser>
          <c:idx val="1"/>
          <c:order val="1"/>
          <c:tx>
            <c:strRef>
              <c:f>'WCPSS FRL'!$C$33</c:f>
              <c:strCache>
                <c:ptCount val="1"/>
                <c:pt idx="0">
                  <c:v>% of schools with &gt;65%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00555555555555553"/>
                  <c:y val="-0.02753195673549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0.0222222222222222"/>
                  <c:y val="-0.01179941002949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'WCPSS FRL'!$A$34:$A$44</c:f>
              <c:strCache>
                <c:ptCount val="11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  <c:pt idx="10">
                  <c:v>2015-16</c:v>
                </c:pt>
              </c:strCache>
            </c:strRef>
          </c:cat>
          <c:val>
            <c:numRef>
              <c:f>'WCPSS FRL'!$C$34:$C$44</c:f>
              <c:numCache>
                <c:formatCode>0%</c:formatCode>
                <c:ptCount val="11"/>
                <c:pt idx="0">
                  <c:v>0.0444444444444445</c:v>
                </c:pt>
                <c:pt idx="1">
                  <c:v>0.0444444444444445</c:v>
                </c:pt>
                <c:pt idx="2">
                  <c:v>0.0666666666666667</c:v>
                </c:pt>
                <c:pt idx="3">
                  <c:v>0.125</c:v>
                </c:pt>
                <c:pt idx="4">
                  <c:v>0.0888888888888889</c:v>
                </c:pt>
                <c:pt idx="5">
                  <c:v>0.109090909090909</c:v>
                </c:pt>
                <c:pt idx="6">
                  <c:v>0.2</c:v>
                </c:pt>
                <c:pt idx="7">
                  <c:v>0.241379310344828</c:v>
                </c:pt>
                <c:pt idx="8">
                  <c:v>0.209677419354839</c:v>
                </c:pt>
                <c:pt idx="9">
                  <c:v>0.220338983050847</c:v>
                </c:pt>
                <c:pt idx="10">
                  <c:v>0.372549019607843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8822744"/>
        <c:axId val="2128826184"/>
      </c:lineChart>
      <c:catAx>
        <c:axId val="212883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829976"/>
        <c:crosses val="autoZero"/>
        <c:auto val="1"/>
        <c:lblAlgn val="ctr"/>
        <c:lblOffset val="100"/>
        <c:noMultiLvlLbl val="0"/>
      </c:catAx>
      <c:valAx>
        <c:axId val="2128829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833736"/>
        <c:crosses val="autoZero"/>
        <c:crossBetween val="between"/>
      </c:valAx>
      <c:valAx>
        <c:axId val="2128826184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822744"/>
        <c:crosses val="max"/>
        <c:crossBetween val="between"/>
      </c:valAx>
      <c:catAx>
        <c:axId val="21288227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288261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WCPSS FRL Averages, Highest Title I school's FRL, and Percentage</a:t>
            </a:r>
            <a:r>
              <a:rPr lang="en-US" b="1" baseline="0"/>
              <a:t> of Title I schools with &gt;65% FRL, 2005-2016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'WCPSS FRL'!$B$47</c:f>
              <c:strCache>
                <c:ptCount val="1"/>
                <c:pt idx="0">
                  <c:v>WCPSS FRL %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'WCPSS FRL'!$A$48:$A$58</c:f>
              <c:strCache>
                <c:ptCount val="11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  <c:pt idx="10">
                  <c:v>2015-16</c:v>
                </c:pt>
              </c:strCache>
            </c:strRef>
          </c:cat>
          <c:val>
            <c:numRef>
              <c:f>'WCPSS FRL'!$B$48:$B$58</c:f>
              <c:numCache>
                <c:formatCode>0%</c:formatCode>
                <c:ptCount val="11"/>
                <c:pt idx="0">
                  <c:v>0.2843</c:v>
                </c:pt>
                <c:pt idx="1">
                  <c:v>0.3046</c:v>
                </c:pt>
                <c:pt idx="2">
                  <c:v>0.298</c:v>
                </c:pt>
                <c:pt idx="3">
                  <c:v>0.2995</c:v>
                </c:pt>
                <c:pt idx="4">
                  <c:v>0.3129</c:v>
                </c:pt>
                <c:pt idx="5">
                  <c:v>0.324</c:v>
                </c:pt>
                <c:pt idx="6">
                  <c:v>0.3424</c:v>
                </c:pt>
                <c:pt idx="7">
                  <c:v>0.3595</c:v>
                </c:pt>
                <c:pt idx="8">
                  <c:v>0.3618</c:v>
                </c:pt>
                <c:pt idx="9">
                  <c:v>0.3374</c:v>
                </c:pt>
                <c:pt idx="10">
                  <c:v>0.3569</c:v>
                </c:pt>
              </c:numCache>
            </c:numRef>
          </c:val>
        </c:ser>
        <c:ser>
          <c:idx val="1"/>
          <c:order val="1"/>
          <c:tx>
            <c:strRef>
              <c:f>'WCPSS FRL'!$C$47</c:f>
              <c:strCache>
                <c:ptCount val="1"/>
                <c:pt idx="0">
                  <c:v>highest FRL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'WCPSS FRL'!$A$48:$A$58</c:f>
              <c:strCache>
                <c:ptCount val="11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  <c:pt idx="10">
                  <c:v>2015-16</c:v>
                </c:pt>
              </c:strCache>
            </c:strRef>
          </c:cat>
          <c:val>
            <c:numRef>
              <c:f>'WCPSS FRL'!$C$48:$C$58</c:f>
              <c:numCache>
                <c:formatCode>0%</c:formatCode>
                <c:ptCount val="11"/>
                <c:pt idx="0">
                  <c:v>0.7</c:v>
                </c:pt>
                <c:pt idx="1">
                  <c:v>0.7</c:v>
                </c:pt>
                <c:pt idx="2">
                  <c:v>0.66</c:v>
                </c:pt>
                <c:pt idx="3">
                  <c:v>0.77</c:v>
                </c:pt>
                <c:pt idx="4">
                  <c:v>0.72</c:v>
                </c:pt>
                <c:pt idx="5">
                  <c:v>0.78</c:v>
                </c:pt>
                <c:pt idx="6">
                  <c:v>0.82</c:v>
                </c:pt>
                <c:pt idx="7">
                  <c:v>0.83</c:v>
                </c:pt>
                <c:pt idx="8">
                  <c:v>0.87</c:v>
                </c:pt>
                <c:pt idx="9">
                  <c:v>0.8</c:v>
                </c:pt>
                <c:pt idx="10">
                  <c:v>0.87</c:v>
                </c:pt>
              </c:numCache>
            </c:numRef>
          </c:val>
        </c:ser>
        <c:ser>
          <c:idx val="2"/>
          <c:order val="2"/>
          <c:tx>
            <c:strRef>
              <c:f>'WCPSS FRL'!$D$47</c:f>
              <c:strCache>
                <c:ptCount val="1"/>
                <c:pt idx="0">
                  <c:v>% of schools with &gt;65%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'WCPSS FRL'!$A$48:$A$58</c:f>
              <c:strCache>
                <c:ptCount val="11"/>
                <c:pt idx="0">
                  <c:v>2005-06</c:v>
                </c:pt>
                <c:pt idx="1">
                  <c:v>2006-07</c:v>
                </c:pt>
                <c:pt idx="2">
                  <c:v>2007-08</c:v>
                </c:pt>
                <c:pt idx="3">
                  <c:v>2008-09</c:v>
                </c:pt>
                <c:pt idx="4">
                  <c:v>2009-10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  <c:pt idx="8">
                  <c:v>2013-14</c:v>
                </c:pt>
                <c:pt idx="9">
                  <c:v>2014-15</c:v>
                </c:pt>
                <c:pt idx="10">
                  <c:v>2015-16</c:v>
                </c:pt>
              </c:strCache>
            </c:strRef>
          </c:cat>
          <c:val>
            <c:numRef>
              <c:f>'WCPSS FRL'!$D$48:$D$58</c:f>
              <c:numCache>
                <c:formatCode>0%</c:formatCode>
                <c:ptCount val="11"/>
                <c:pt idx="0">
                  <c:v>0.0444444444444445</c:v>
                </c:pt>
                <c:pt idx="1">
                  <c:v>0.0444444444444445</c:v>
                </c:pt>
                <c:pt idx="2">
                  <c:v>0.0666666666666667</c:v>
                </c:pt>
                <c:pt idx="3">
                  <c:v>0.125</c:v>
                </c:pt>
                <c:pt idx="4">
                  <c:v>0.0888888888888889</c:v>
                </c:pt>
                <c:pt idx="5">
                  <c:v>0.109090909090909</c:v>
                </c:pt>
                <c:pt idx="6">
                  <c:v>0.2</c:v>
                </c:pt>
                <c:pt idx="7">
                  <c:v>0.241379310344828</c:v>
                </c:pt>
                <c:pt idx="8">
                  <c:v>0.209677419354839</c:v>
                </c:pt>
                <c:pt idx="9">
                  <c:v>0.220338983050847</c:v>
                </c:pt>
                <c:pt idx="10">
                  <c:v>0.372549019607843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0128152"/>
        <c:axId val="2130131864"/>
      </c:barChart>
      <c:catAx>
        <c:axId val="2130128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0131864"/>
        <c:crosses val="autoZero"/>
        <c:auto val="1"/>
        <c:lblAlgn val="ctr"/>
        <c:lblOffset val="100"/>
        <c:noMultiLvlLbl val="0"/>
      </c:catAx>
      <c:valAx>
        <c:axId val="2130131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7030A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0128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D332F2-518C-3842-A935-319CE66852A0}" type="doc">
      <dgm:prSet loTypeId="urn:microsoft.com/office/officeart/2005/8/layout/hProcess3" loCatId="" qsTypeId="urn:microsoft.com/office/officeart/2005/8/quickstyle/simple4" qsCatId="simple" csTypeId="urn:microsoft.com/office/officeart/2005/8/colors/colorful1" csCatId="colorful" phldr="1"/>
      <dgm:spPr/>
    </dgm:pt>
    <dgm:pt modelId="{38F45FAD-5DE8-3B45-B375-4270F9EAB042}">
      <dgm:prSet phldrT="[Text]" custT="1"/>
      <dgm:spPr/>
      <dgm:t>
        <a:bodyPr/>
        <a:lstStyle/>
        <a:p>
          <a:endParaRPr lang="en-US" sz="2800" dirty="0" smtClean="0"/>
        </a:p>
        <a:p>
          <a:r>
            <a:rPr lang="en-US" sz="2800" dirty="0" smtClean="0"/>
            <a:t>Threshold</a:t>
          </a:r>
          <a:r>
            <a:rPr lang="en-US" sz="2400" dirty="0" smtClean="0"/>
            <a:t>: </a:t>
          </a:r>
          <a:endParaRPr lang="en-US" sz="2400" dirty="0"/>
        </a:p>
      </dgm:t>
    </dgm:pt>
    <dgm:pt modelId="{BCB04145-AE19-F444-AF36-BE02B5E192E0}" type="parTrans" cxnId="{52A97F10-8620-F141-A92B-EE5416B518F3}">
      <dgm:prSet/>
      <dgm:spPr/>
      <dgm:t>
        <a:bodyPr/>
        <a:lstStyle/>
        <a:p>
          <a:endParaRPr lang="en-US"/>
        </a:p>
      </dgm:t>
    </dgm:pt>
    <dgm:pt modelId="{49F428B8-4CF4-DD4F-B4EC-48071840A380}" type="sibTrans" cxnId="{52A97F10-8620-F141-A92B-EE5416B518F3}">
      <dgm:prSet/>
      <dgm:spPr/>
      <dgm:t>
        <a:bodyPr/>
        <a:lstStyle/>
        <a:p>
          <a:endParaRPr lang="en-US"/>
        </a:p>
      </dgm:t>
    </dgm:pt>
    <dgm:pt modelId="{EDB55FEE-EE20-594D-A48D-3F1410D8A3DC}">
      <dgm:prSet phldrT="[Text]" custT="1"/>
      <dgm:spPr/>
      <dgm:t>
        <a:bodyPr/>
        <a:lstStyle/>
        <a:p>
          <a:endParaRPr lang="en-US" sz="3600" dirty="0" smtClean="0"/>
        </a:p>
        <a:p>
          <a:r>
            <a:rPr lang="en-US" sz="3600" dirty="0" smtClean="0"/>
            <a:t>35%</a:t>
          </a:r>
          <a:r>
            <a:rPr lang="en-US" sz="2400" dirty="0" smtClean="0"/>
            <a:t>	</a:t>
          </a:r>
          <a:endParaRPr lang="en-US" sz="2400" dirty="0"/>
        </a:p>
      </dgm:t>
    </dgm:pt>
    <dgm:pt modelId="{B9A2E238-AD01-9048-BC42-D324CCFD31F8}" type="parTrans" cxnId="{5758086C-0CAA-5044-A0F2-00C28655E64B}">
      <dgm:prSet/>
      <dgm:spPr/>
      <dgm:t>
        <a:bodyPr/>
        <a:lstStyle/>
        <a:p>
          <a:endParaRPr lang="en-US"/>
        </a:p>
      </dgm:t>
    </dgm:pt>
    <dgm:pt modelId="{250D1303-5789-7C46-8299-B1D28D056DB8}" type="sibTrans" cxnId="{5758086C-0CAA-5044-A0F2-00C28655E64B}">
      <dgm:prSet/>
      <dgm:spPr/>
      <dgm:t>
        <a:bodyPr/>
        <a:lstStyle/>
        <a:p>
          <a:endParaRPr lang="en-US"/>
        </a:p>
      </dgm:t>
    </dgm:pt>
    <dgm:pt modelId="{C8B80F04-C515-3F4A-80E1-3F0D01C3BA22}">
      <dgm:prSet phldrT="[Text]"/>
      <dgm:spPr/>
      <dgm:t>
        <a:bodyPr/>
        <a:lstStyle/>
        <a:p>
          <a:r>
            <a:rPr lang="en-US" b="1" dirty="0" smtClean="0"/>
            <a:t>Free and Reduced Lunch</a:t>
          </a:r>
          <a:endParaRPr lang="en-US" b="1" dirty="0"/>
        </a:p>
      </dgm:t>
    </dgm:pt>
    <dgm:pt modelId="{A5EAB189-A50D-C545-A619-5CF729E795C3}" type="parTrans" cxnId="{259CEF5C-DA64-7740-AE7E-32E46160313A}">
      <dgm:prSet/>
      <dgm:spPr/>
      <dgm:t>
        <a:bodyPr/>
        <a:lstStyle/>
        <a:p>
          <a:endParaRPr lang="en-US"/>
        </a:p>
      </dgm:t>
    </dgm:pt>
    <dgm:pt modelId="{8C19F35E-D71C-3D4F-8609-A0BA7C3E8AA3}" type="sibTrans" cxnId="{259CEF5C-DA64-7740-AE7E-32E46160313A}">
      <dgm:prSet/>
      <dgm:spPr/>
      <dgm:t>
        <a:bodyPr/>
        <a:lstStyle/>
        <a:p>
          <a:endParaRPr lang="en-US"/>
        </a:p>
      </dgm:t>
    </dgm:pt>
    <dgm:pt modelId="{7890E23A-FE4C-8A4D-A8E3-5CB78A9FAB57}" type="pres">
      <dgm:prSet presAssocID="{47D332F2-518C-3842-A935-319CE66852A0}" presName="Name0" presStyleCnt="0">
        <dgm:presLayoutVars>
          <dgm:dir/>
          <dgm:animLvl val="lvl"/>
          <dgm:resizeHandles val="exact"/>
        </dgm:presLayoutVars>
      </dgm:prSet>
      <dgm:spPr/>
    </dgm:pt>
    <dgm:pt modelId="{67C1B9BC-4672-4843-9F35-36A6D3973021}" type="pres">
      <dgm:prSet presAssocID="{47D332F2-518C-3842-A935-319CE66852A0}" presName="dummy" presStyleCnt="0"/>
      <dgm:spPr/>
    </dgm:pt>
    <dgm:pt modelId="{98CA9537-A1E4-AD4F-B8B4-3E52F50D8A7B}" type="pres">
      <dgm:prSet presAssocID="{47D332F2-518C-3842-A935-319CE66852A0}" presName="linH" presStyleCnt="0"/>
      <dgm:spPr/>
    </dgm:pt>
    <dgm:pt modelId="{6BDA6AF0-F254-E144-89D6-0F04E8DA6F2C}" type="pres">
      <dgm:prSet presAssocID="{47D332F2-518C-3842-A935-319CE66852A0}" presName="padding1" presStyleCnt="0"/>
      <dgm:spPr/>
    </dgm:pt>
    <dgm:pt modelId="{F167CAE3-00EF-7641-B994-DE66FC3BB6BC}" type="pres">
      <dgm:prSet presAssocID="{38F45FAD-5DE8-3B45-B375-4270F9EAB042}" presName="linV" presStyleCnt="0"/>
      <dgm:spPr/>
    </dgm:pt>
    <dgm:pt modelId="{0E18ED67-5D76-3D4C-B256-4EE87EE015F9}" type="pres">
      <dgm:prSet presAssocID="{38F45FAD-5DE8-3B45-B375-4270F9EAB042}" presName="spVertical1" presStyleCnt="0"/>
      <dgm:spPr/>
    </dgm:pt>
    <dgm:pt modelId="{C3413838-6CCB-D64E-92BF-125705255AFA}" type="pres">
      <dgm:prSet presAssocID="{38F45FAD-5DE8-3B45-B375-4270F9EAB042}" presName="parTx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3DF874-84F8-4D40-9218-48B965D8A686}" type="pres">
      <dgm:prSet presAssocID="{38F45FAD-5DE8-3B45-B375-4270F9EAB042}" presName="spVertical2" presStyleCnt="0"/>
      <dgm:spPr/>
    </dgm:pt>
    <dgm:pt modelId="{92DF4DE3-8BB2-5E44-A253-DF29C857134A}" type="pres">
      <dgm:prSet presAssocID="{38F45FAD-5DE8-3B45-B375-4270F9EAB042}" presName="spVertical3" presStyleCnt="0"/>
      <dgm:spPr/>
    </dgm:pt>
    <dgm:pt modelId="{1B5D63BE-37B3-7141-BB9C-25A0E7D89407}" type="pres">
      <dgm:prSet presAssocID="{49F428B8-4CF4-DD4F-B4EC-48071840A380}" presName="space" presStyleCnt="0"/>
      <dgm:spPr/>
    </dgm:pt>
    <dgm:pt modelId="{0CC04DD7-43EC-F842-8881-5D03A51FD0EF}" type="pres">
      <dgm:prSet presAssocID="{EDB55FEE-EE20-594D-A48D-3F1410D8A3DC}" presName="linV" presStyleCnt="0"/>
      <dgm:spPr/>
    </dgm:pt>
    <dgm:pt modelId="{C497CB97-0E9F-694C-8D80-5865D695BFCC}" type="pres">
      <dgm:prSet presAssocID="{EDB55FEE-EE20-594D-A48D-3F1410D8A3DC}" presName="spVertical1" presStyleCnt="0"/>
      <dgm:spPr/>
    </dgm:pt>
    <dgm:pt modelId="{193B21E5-64FB-684A-B948-B23921633E8D}" type="pres">
      <dgm:prSet presAssocID="{EDB55FEE-EE20-594D-A48D-3F1410D8A3DC}" presName="parTx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1B2F79-A850-7F4A-A4E0-17FB30F671DA}" type="pres">
      <dgm:prSet presAssocID="{EDB55FEE-EE20-594D-A48D-3F1410D8A3DC}" presName="spVertical2" presStyleCnt="0"/>
      <dgm:spPr/>
    </dgm:pt>
    <dgm:pt modelId="{2E5857AD-1ECE-B34B-BE6C-DE3C73CEA057}" type="pres">
      <dgm:prSet presAssocID="{EDB55FEE-EE20-594D-A48D-3F1410D8A3DC}" presName="spVertical3" presStyleCnt="0"/>
      <dgm:spPr/>
    </dgm:pt>
    <dgm:pt modelId="{8286F938-CDE8-1244-8E2B-905A1FBEBA7E}" type="pres">
      <dgm:prSet presAssocID="{250D1303-5789-7C46-8299-B1D28D056DB8}" presName="space" presStyleCnt="0"/>
      <dgm:spPr/>
    </dgm:pt>
    <dgm:pt modelId="{4E2738FE-5463-024B-B7E1-AEAF112B58DA}" type="pres">
      <dgm:prSet presAssocID="{C8B80F04-C515-3F4A-80E1-3F0D01C3BA22}" presName="linV" presStyleCnt="0"/>
      <dgm:spPr/>
    </dgm:pt>
    <dgm:pt modelId="{68C5A510-9041-1648-B450-8EDAFA679A08}" type="pres">
      <dgm:prSet presAssocID="{C8B80F04-C515-3F4A-80E1-3F0D01C3BA22}" presName="spVertical1" presStyleCnt="0"/>
      <dgm:spPr/>
    </dgm:pt>
    <dgm:pt modelId="{E9407F0B-E6B1-4541-9CC7-A1181EE6EB5C}" type="pres">
      <dgm:prSet presAssocID="{C8B80F04-C515-3F4A-80E1-3F0D01C3BA22}" presName="parTx" presStyleLbl="revTx" presStyleIdx="2" presStyleCnt="3" custScaleX="155466" custLinFactNeighborY="146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B9FF7E-FC3F-AE4A-88A1-945EF95D4AB1}" type="pres">
      <dgm:prSet presAssocID="{C8B80F04-C515-3F4A-80E1-3F0D01C3BA22}" presName="spVertical2" presStyleCnt="0"/>
      <dgm:spPr/>
    </dgm:pt>
    <dgm:pt modelId="{9667111E-B53C-8645-B6BD-9CC1FD3F10B4}" type="pres">
      <dgm:prSet presAssocID="{C8B80F04-C515-3F4A-80E1-3F0D01C3BA22}" presName="spVertical3" presStyleCnt="0"/>
      <dgm:spPr/>
    </dgm:pt>
    <dgm:pt modelId="{CD6AEE2D-482A-CC48-9C9A-8F2F2DB7B01A}" type="pres">
      <dgm:prSet presAssocID="{47D332F2-518C-3842-A935-319CE66852A0}" presName="padding2" presStyleCnt="0"/>
      <dgm:spPr/>
    </dgm:pt>
    <dgm:pt modelId="{74131648-DB8C-954B-94BC-3A6116502E20}" type="pres">
      <dgm:prSet presAssocID="{47D332F2-518C-3842-A935-319CE66852A0}" presName="negArrow" presStyleCnt="0"/>
      <dgm:spPr/>
    </dgm:pt>
    <dgm:pt modelId="{BBCB920B-9BA1-4343-B7E9-FB1ED9373D25}" type="pres">
      <dgm:prSet presAssocID="{47D332F2-518C-3842-A935-319CE66852A0}" presName="backgroundArrow" presStyleLbl="node1" presStyleIdx="0" presStyleCnt="1" custScaleY="122795" custLinFactNeighborY="17001"/>
      <dgm:spPr/>
    </dgm:pt>
  </dgm:ptLst>
  <dgm:cxnLst>
    <dgm:cxn modelId="{9A034CA8-8814-FE49-A74D-D0AA903E4DE0}" type="presOf" srcId="{47D332F2-518C-3842-A935-319CE66852A0}" destId="{7890E23A-FE4C-8A4D-A8E3-5CB78A9FAB57}" srcOrd="0" destOrd="0" presId="urn:microsoft.com/office/officeart/2005/8/layout/hProcess3"/>
    <dgm:cxn modelId="{5758086C-0CAA-5044-A0F2-00C28655E64B}" srcId="{47D332F2-518C-3842-A935-319CE66852A0}" destId="{EDB55FEE-EE20-594D-A48D-3F1410D8A3DC}" srcOrd="1" destOrd="0" parTransId="{B9A2E238-AD01-9048-BC42-D324CCFD31F8}" sibTransId="{250D1303-5789-7C46-8299-B1D28D056DB8}"/>
    <dgm:cxn modelId="{D65010E6-C263-8940-976B-23FAB6315374}" type="presOf" srcId="{38F45FAD-5DE8-3B45-B375-4270F9EAB042}" destId="{C3413838-6CCB-D64E-92BF-125705255AFA}" srcOrd="0" destOrd="0" presId="urn:microsoft.com/office/officeart/2005/8/layout/hProcess3"/>
    <dgm:cxn modelId="{259CEF5C-DA64-7740-AE7E-32E46160313A}" srcId="{47D332F2-518C-3842-A935-319CE66852A0}" destId="{C8B80F04-C515-3F4A-80E1-3F0D01C3BA22}" srcOrd="2" destOrd="0" parTransId="{A5EAB189-A50D-C545-A619-5CF729E795C3}" sibTransId="{8C19F35E-D71C-3D4F-8609-A0BA7C3E8AA3}"/>
    <dgm:cxn modelId="{04FC98B2-3989-9848-A362-A790DC4D84B0}" type="presOf" srcId="{EDB55FEE-EE20-594D-A48D-3F1410D8A3DC}" destId="{193B21E5-64FB-684A-B948-B23921633E8D}" srcOrd="0" destOrd="0" presId="urn:microsoft.com/office/officeart/2005/8/layout/hProcess3"/>
    <dgm:cxn modelId="{0EA88A0B-94C1-E346-A1DA-0EC1D58824B8}" type="presOf" srcId="{C8B80F04-C515-3F4A-80E1-3F0D01C3BA22}" destId="{E9407F0B-E6B1-4541-9CC7-A1181EE6EB5C}" srcOrd="0" destOrd="0" presId="urn:microsoft.com/office/officeart/2005/8/layout/hProcess3"/>
    <dgm:cxn modelId="{52A97F10-8620-F141-A92B-EE5416B518F3}" srcId="{47D332F2-518C-3842-A935-319CE66852A0}" destId="{38F45FAD-5DE8-3B45-B375-4270F9EAB042}" srcOrd="0" destOrd="0" parTransId="{BCB04145-AE19-F444-AF36-BE02B5E192E0}" sibTransId="{49F428B8-4CF4-DD4F-B4EC-48071840A380}"/>
    <dgm:cxn modelId="{D7679A5D-8074-F04D-8678-06DA39ED0294}" type="presParOf" srcId="{7890E23A-FE4C-8A4D-A8E3-5CB78A9FAB57}" destId="{67C1B9BC-4672-4843-9F35-36A6D3973021}" srcOrd="0" destOrd="0" presId="urn:microsoft.com/office/officeart/2005/8/layout/hProcess3"/>
    <dgm:cxn modelId="{E7931E06-E162-CE4F-B6AC-E6E07460D424}" type="presParOf" srcId="{7890E23A-FE4C-8A4D-A8E3-5CB78A9FAB57}" destId="{98CA9537-A1E4-AD4F-B8B4-3E52F50D8A7B}" srcOrd="1" destOrd="0" presId="urn:microsoft.com/office/officeart/2005/8/layout/hProcess3"/>
    <dgm:cxn modelId="{A87AC187-B640-5049-9C0C-8E5538807D79}" type="presParOf" srcId="{98CA9537-A1E4-AD4F-B8B4-3E52F50D8A7B}" destId="{6BDA6AF0-F254-E144-89D6-0F04E8DA6F2C}" srcOrd="0" destOrd="0" presId="urn:microsoft.com/office/officeart/2005/8/layout/hProcess3"/>
    <dgm:cxn modelId="{B50748A3-FEE3-414C-8D83-2A8A56EE19E7}" type="presParOf" srcId="{98CA9537-A1E4-AD4F-B8B4-3E52F50D8A7B}" destId="{F167CAE3-00EF-7641-B994-DE66FC3BB6BC}" srcOrd="1" destOrd="0" presId="urn:microsoft.com/office/officeart/2005/8/layout/hProcess3"/>
    <dgm:cxn modelId="{B1D6B4D1-55CF-134F-9E99-1A39D647893A}" type="presParOf" srcId="{F167CAE3-00EF-7641-B994-DE66FC3BB6BC}" destId="{0E18ED67-5D76-3D4C-B256-4EE87EE015F9}" srcOrd="0" destOrd="0" presId="urn:microsoft.com/office/officeart/2005/8/layout/hProcess3"/>
    <dgm:cxn modelId="{F8BE7A5E-F075-2944-9BF8-A778B0EE923C}" type="presParOf" srcId="{F167CAE3-00EF-7641-B994-DE66FC3BB6BC}" destId="{C3413838-6CCB-D64E-92BF-125705255AFA}" srcOrd="1" destOrd="0" presId="urn:microsoft.com/office/officeart/2005/8/layout/hProcess3"/>
    <dgm:cxn modelId="{134194CC-037E-1C45-8E16-5809E6813D29}" type="presParOf" srcId="{F167CAE3-00EF-7641-B994-DE66FC3BB6BC}" destId="{5F3DF874-84F8-4D40-9218-48B965D8A686}" srcOrd="2" destOrd="0" presId="urn:microsoft.com/office/officeart/2005/8/layout/hProcess3"/>
    <dgm:cxn modelId="{A9432097-3685-A54C-8AA3-D87597AFBA4A}" type="presParOf" srcId="{F167CAE3-00EF-7641-B994-DE66FC3BB6BC}" destId="{92DF4DE3-8BB2-5E44-A253-DF29C857134A}" srcOrd="3" destOrd="0" presId="urn:microsoft.com/office/officeart/2005/8/layout/hProcess3"/>
    <dgm:cxn modelId="{D4B1DAC4-1230-6D4F-9C7C-96C0B613948D}" type="presParOf" srcId="{98CA9537-A1E4-AD4F-B8B4-3E52F50D8A7B}" destId="{1B5D63BE-37B3-7141-BB9C-25A0E7D89407}" srcOrd="2" destOrd="0" presId="urn:microsoft.com/office/officeart/2005/8/layout/hProcess3"/>
    <dgm:cxn modelId="{3E61D090-09C3-9B46-9238-75946088CB59}" type="presParOf" srcId="{98CA9537-A1E4-AD4F-B8B4-3E52F50D8A7B}" destId="{0CC04DD7-43EC-F842-8881-5D03A51FD0EF}" srcOrd="3" destOrd="0" presId="urn:microsoft.com/office/officeart/2005/8/layout/hProcess3"/>
    <dgm:cxn modelId="{5349E890-0980-CB4F-A904-B21E24F049BD}" type="presParOf" srcId="{0CC04DD7-43EC-F842-8881-5D03A51FD0EF}" destId="{C497CB97-0E9F-694C-8D80-5865D695BFCC}" srcOrd="0" destOrd="0" presId="urn:microsoft.com/office/officeart/2005/8/layout/hProcess3"/>
    <dgm:cxn modelId="{189A0EF6-9CF7-7544-916C-CA0A5354A880}" type="presParOf" srcId="{0CC04DD7-43EC-F842-8881-5D03A51FD0EF}" destId="{193B21E5-64FB-684A-B948-B23921633E8D}" srcOrd="1" destOrd="0" presId="urn:microsoft.com/office/officeart/2005/8/layout/hProcess3"/>
    <dgm:cxn modelId="{EDAB5B24-E07E-B04D-97D0-564290EAA809}" type="presParOf" srcId="{0CC04DD7-43EC-F842-8881-5D03A51FD0EF}" destId="{6F1B2F79-A850-7F4A-A4E0-17FB30F671DA}" srcOrd="2" destOrd="0" presId="urn:microsoft.com/office/officeart/2005/8/layout/hProcess3"/>
    <dgm:cxn modelId="{17221126-556A-274F-B117-96CF4D5FE0AB}" type="presParOf" srcId="{0CC04DD7-43EC-F842-8881-5D03A51FD0EF}" destId="{2E5857AD-1ECE-B34B-BE6C-DE3C73CEA057}" srcOrd="3" destOrd="0" presId="urn:microsoft.com/office/officeart/2005/8/layout/hProcess3"/>
    <dgm:cxn modelId="{EF19E52B-6446-244B-973C-321F2AE31CB5}" type="presParOf" srcId="{98CA9537-A1E4-AD4F-B8B4-3E52F50D8A7B}" destId="{8286F938-CDE8-1244-8E2B-905A1FBEBA7E}" srcOrd="4" destOrd="0" presId="urn:microsoft.com/office/officeart/2005/8/layout/hProcess3"/>
    <dgm:cxn modelId="{1B6D6967-132C-0644-89F5-C4FB88F061EB}" type="presParOf" srcId="{98CA9537-A1E4-AD4F-B8B4-3E52F50D8A7B}" destId="{4E2738FE-5463-024B-B7E1-AEAF112B58DA}" srcOrd="5" destOrd="0" presId="urn:microsoft.com/office/officeart/2005/8/layout/hProcess3"/>
    <dgm:cxn modelId="{F4332341-AD70-6341-A5CC-46AC629C1F92}" type="presParOf" srcId="{4E2738FE-5463-024B-B7E1-AEAF112B58DA}" destId="{68C5A510-9041-1648-B450-8EDAFA679A08}" srcOrd="0" destOrd="0" presId="urn:microsoft.com/office/officeart/2005/8/layout/hProcess3"/>
    <dgm:cxn modelId="{0D439D36-3482-DB49-B3B1-0E58241E9EFB}" type="presParOf" srcId="{4E2738FE-5463-024B-B7E1-AEAF112B58DA}" destId="{E9407F0B-E6B1-4541-9CC7-A1181EE6EB5C}" srcOrd="1" destOrd="0" presId="urn:microsoft.com/office/officeart/2005/8/layout/hProcess3"/>
    <dgm:cxn modelId="{5638533D-47B9-3E42-A31A-F7850A05E232}" type="presParOf" srcId="{4E2738FE-5463-024B-B7E1-AEAF112B58DA}" destId="{61B9FF7E-FC3F-AE4A-88A1-945EF95D4AB1}" srcOrd="2" destOrd="0" presId="urn:microsoft.com/office/officeart/2005/8/layout/hProcess3"/>
    <dgm:cxn modelId="{F487775E-C58E-6142-B5A8-54CBA1A01B0F}" type="presParOf" srcId="{4E2738FE-5463-024B-B7E1-AEAF112B58DA}" destId="{9667111E-B53C-8645-B6BD-9CC1FD3F10B4}" srcOrd="3" destOrd="0" presId="urn:microsoft.com/office/officeart/2005/8/layout/hProcess3"/>
    <dgm:cxn modelId="{A01088D1-EBB5-834D-A8A2-1EB5C58128C9}" type="presParOf" srcId="{98CA9537-A1E4-AD4F-B8B4-3E52F50D8A7B}" destId="{CD6AEE2D-482A-CC48-9C9A-8F2F2DB7B01A}" srcOrd="6" destOrd="0" presId="urn:microsoft.com/office/officeart/2005/8/layout/hProcess3"/>
    <dgm:cxn modelId="{94C2B22A-302C-7140-BC0D-AD98EE442092}" type="presParOf" srcId="{98CA9537-A1E4-AD4F-B8B4-3E52F50D8A7B}" destId="{74131648-DB8C-954B-94BC-3A6116502E20}" srcOrd="7" destOrd="0" presId="urn:microsoft.com/office/officeart/2005/8/layout/hProcess3"/>
    <dgm:cxn modelId="{5D3AEE69-333E-7A4B-B38A-BA24FA7B0734}" type="presParOf" srcId="{98CA9537-A1E4-AD4F-B8B4-3E52F50D8A7B}" destId="{BBCB920B-9BA1-4343-B7E9-FB1ED9373D25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13FBCC-2337-F74A-85DB-170E4B947787}" type="doc">
      <dgm:prSet loTypeId="urn:microsoft.com/office/officeart/2005/8/layout/vList6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1778CBA-3550-944D-BFA9-E67F0B04A01E}">
      <dgm:prSet/>
      <dgm:spPr/>
      <dgm:t>
        <a:bodyPr/>
        <a:lstStyle/>
        <a:p>
          <a:pPr rtl="0"/>
          <a:r>
            <a:rPr lang="nl-NL" dirty="0" smtClean="0"/>
            <a:t>at or &gt; 50%</a:t>
          </a:r>
          <a:endParaRPr lang="nl-NL" dirty="0"/>
        </a:p>
      </dgm:t>
    </dgm:pt>
    <dgm:pt modelId="{EC8BE716-B6EB-BC43-80B6-4FFBEEE417D1}" type="parTrans" cxnId="{D4754185-B8F0-F547-8F81-CC3EB0AC9CE3}">
      <dgm:prSet/>
      <dgm:spPr/>
      <dgm:t>
        <a:bodyPr/>
        <a:lstStyle/>
        <a:p>
          <a:endParaRPr lang="en-US"/>
        </a:p>
      </dgm:t>
    </dgm:pt>
    <dgm:pt modelId="{330E1F7B-5748-3049-B5F5-AB3B18C41243}" type="sibTrans" cxnId="{D4754185-B8F0-F547-8F81-CC3EB0AC9CE3}">
      <dgm:prSet/>
      <dgm:spPr/>
      <dgm:t>
        <a:bodyPr/>
        <a:lstStyle/>
        <a:p>
          <a:endParaRPr lang="en-US"/>
        </a:p>
      </dgm:t>
    </dgm:pt>
    <dgm:pt modelId="{D6A38648-CC72-414D-AC64-7E0C1576D866}">
      <dgm:prSet/>
      <dgm:spPr/>
      <dgm:t>
        <a:bodyPr/>
        <a:lstStyle/>
        <a:p>
          <a:pPr rtl="0"/>
          <a:r>
            <a:rPr lang="en-US" dirty="0" smtClean="0"/>
            <a:t>29-34%</a:t>
          </a:r>
          <a:endParaRPr lang="en-US" dirty="0"/>
        </a:p>
      </dgm:t>
    </dgm:pt>
    <dgm:pt modelId="{3060F0FD-B26E-FC45-9971-0C5B0857AE9D}" type="parTrans" cxnId="{7E999CC8-CD4B-254A-AB08-EF25092556C8}">
      <dgm:prSet/>
      <dgm:spPr/>
      <dgm:t>
        <a:bodyPr/>
        <a:lstStyle/>
        <a:p>
          <a:endParaRPr lang="en-US"/>
        </a:p>
      </dgm:t>
    </dgm:pt>
    <dgm:pt modelId="{4DF77374-968F-CA4A-8EFA-E87BBBD4E2B7}" type="sibTrans" cxnId="{7E999CC8-CD4B-254A-AB08-EF25092556C8}">
      <dgm:prSet/>
      <dgm:spPr/>
      <dgm:t>
        <a:bodyPr/>
        <a:lstStyle/>
        <a:p>
          <a:endParaRPr lang="en-US"/>
        </a:p>
      </dgm:t>
    </dgm:pt>
    <dgm:pt modelId="{18D6ABF2-ECB4-8042-BEAA-5BCE5A3943EF}">
      <dgm:prSet/>
      <dgm:spPr/>
      <dgm:t>
        <a:bodyPr/>
        <a:lstStyle/>
        <a:p>
          <a:pPr rtl="0"/>
          <a:r>
            <a:rPr lang="en-US" dirty="0" smtClean="0"/>
            <a:t> 750 PPA (Grandfathered)</a:t>
          </a:r>
          <a:endParaRPr lang="en-US" dirty="0"/>
        </a:p>
      </dgm:t>
    </dgm:pt>
    <dgm:pt modelId="{B26AA1BC-4882-784F-8435-6B46E44F9F52}" type="parTrans" cxnId="{193F4ABD-7C37-B144-A437-F5315B55FF9F}">
      <dgm:prSet/>
      <dgm:spPr/>
      <dgm:t>
        <a:bodyPr/>
        <a:lstStyle/>
        <a:p>
          <a:endParaRPr lang="en-US"/>
        </a:p>
      </dgm:t>
    </dgm:pt>
    <dgm:pt modelId="{B3E48D69-7AAE-8B40-B378-6E82EFD01819}" type="sibTrans" cxnId="{193F4ABD-7C37-B144-A437-F5315B55FF9F}">
      <dgm:prSet/>
      <dgm:spPr/>
      <dgm:t>
        <a:bodyPr/>
        <a:lstStyle/>
        <a:p>
          <a:endParaRPr lang="en-US"/>
        </a:p>
      </dgm:t>
    </dgm:pt>
    <dgm:pt modelId="{2C1CA5A3-3456-2E42-B400-1DB21BBC1F4C}">
      <dgm:prSet/>
      <dgm:spPr/>
      <dgm:t>
        <a:bodyPr/>
        <a:lstStyle/>
        <a:p>
          <a:r>
            <a:rPr lang="en-US" dirty="0" smtClean="0"/>
            <a:t>850 PPA</a:t>
          </a:r>
          <a:endParaRPr lang="en-US" dirty="0"/>
        </a:p>
      </dgm:t>
    </dgm:pt>
    <dgm:pt modelId="{385A3009-503A-BC43-80C7-A400270E3838}" type="sibTrans" cxnId="{46FB62F8-157A-9748-89ED-D9738E6E5F43}">
      <dgm:prSet/>
      <dgm:spPr/>
      <dgm:t>
        <a:bodyPr/>
        <a:lstStyle/>
        <a:p>
          <a:endParaRPr lang="en-US"/>
        </a:p>
      </dgm:t>
    </dgm:pt>
    <dgm:pt modelId="{20330306-77D2-CC4D-89C4-A42662BCA3E5}" type="parTrans" cxnId="{46FB62F8-157A-9748-89ED-D9738E6E5F43}">
      <dgm:prSet/>
      <dgm:spPr/>
      <dgm:t>
        <a:bodyPr/>
        <a:lstStyle/>
        <a:p>
          <a:endParaRPr lang="en-US"/>
        </a:p>
      </dgm:t>
    </dgm:pt>
    <dgm:pt modelId="{D6E4418B-E647-7944-9897-3C5677D5D685}">
      <dgm:prSet/>
      <dgm:spPr/>
      <dgm:t>
        <a:bodyPr/>
        <a:lstStyle/>
        <a:p>
          <a:pPr rtl="0"/>
          <a:r>
            <a:rPr lang="en-US" dirty="0" smtClean="0"/>
            <a:t>35%-50%</a:t>
          </a:r>
          <a:endParaRPr lang="en-US" dirty="0"/>
        </a:p>
      </dgm:t>
    </dgm:pt>
    <dgm:pt modelId="{ABDB64D1-5AF6-B146-9F3C-A8C52D68C268}" type="parTrans" cxnId="{9BF627F7-4832-3A42-946F-DCF8654F5330}">
      <dgm:prSet/>
      <dgm:spPr/>
      <dgm:t>
        <a:bodyPr/>
        <a:lstStyle/>
        <a:p>
          <a:endParaRPr lang="en-US"/>
        </a:p>
      </dgm:t>
    </dgm:pt>
    <dgm:pt modelId="{A20313C6-2A52-7F42-A46A-C2E49853D8AE}" type="sibTrans" cxnId="{9BF627F7-4832-3A42-946F-DCF8654F5330}">
      <dgm:prSet/>
      <dgm:spPr/>
      <dgm:t>
        <a:bodyPr/>
        <a:lstStyle/>
        <a:p>
          <a:endParaRPr lang="en-US"/>
        </a:p>
      </dgm:t>
    </dgm:pt>
    <dgm:pt modelId="{A25DF63D-2467-6142-9B54-15929425CB3A}">
      <dgm:prSet/>
      <dgm:spPr/>
      <dgm:t>
        <a:bodyPr/>
        <a:lstStyle/>
        <a:p>
          <a:pPr rtl="0"/>
          <a:r>
            <a:rPr lang="en-US" dirty="0" smtClean="0"/>
            <a:t>775 PPA</a:t>
          </a:r>
          <a:endParaRPr lang="nl-NL" dirty="0"/>
        </a:p>
      </dgm:t>
    </dgm:pt>
    <dgm:pt modelId="{27A29FB3-1D1F-514A-A88D-3C4EAB711C3D}" type="parTrans" cxnId="{3846AD24-FD52-864D-94BA-D843F3AA0140}">
      <dgm:prSet/>
      <dgm:spPr/>
      <dgm:t>
        <a:bodyPr/>
        <a:lstStyle/>
        <a:p>
          <a:endParaRPr lang="en-US"/>
        </a:p>
      </dgm:t>
    </dgm:pt>
    <dgm:pt modelId="{D0195596-E796-2847-8845-A285BCEF8D7F}" type="sibTrans" cxnId="{3846AD24-FD52-864D-94BA-D843F3AA0140}">
      <dgm:prSet/>
      <dgm:spPr/>
      <dgm:t>
        <a:bodyPr/>
        <a:lstStyle/>
        <a:p>
          <a:endParaRPr lang="en-US"/>
        </a:p>
      </dgm:t>
    </dgm:pt>
    <dgm:pt modelId="{5637967A-2347-114F-93B5-C7DBBA5D6E11}" type="pres">
      <dgm:prSet presAssocID="{9013FBCC-2337-F74A-85DB-170E4B94778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8F15257-156C-E74E-A033-E093767D5652}" type="pres">
      <dgm:prSet presAssocID="{E1778CBA-3550-944D-BFA9-E67F0B04A01E}" presName="linNode" presStyleCnt="0"/>
      <dgm:spPr/>
    </dgm:pt>
    <dgm:pt modelId="{BE51BF16-BA17-B743-AF9E-E703CCED874E}" type="pres">
      <dgm:prSet presAssocID="{E1778CBA-3550-944D-BFA9-E67F0B04A01E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CC035D-2B91-1042-9B5B-FCE2A75E845E}" type="pres">
      <dgm:prSet presAssocID="{E1778CBA-3550-944D-BFA9-E67F0B04A01E}" presName="childShp" presStyleLbl="bgAccFollowNode1" presStyleIdx="0" presStyleCnt="3" custScaleY="144023">
        <dgm:presLayoutVars>
          <dgm:bulletEnabled val="1"/>
        </dgm:presLayoutVars>
      </dgm:prSet>
      <dgm:spPr>
        <a:prstGeom prst="rightArrow">
          <a:avLst/>
        </a:prstGeom>
      </dgm:spPr>
      <dgm:t>
        <a:bodyPr/>
        <a:lstStyle/>
        <a:p>
          <a:endParaRPr lang="en-US"/>
        </a:p>
      </dgm:t>
    </dgm:pt>
    <dgm:pt modelId="{F77EACD6-B94B-1D44-94CA-2DFC0B059DD8}" type="pres">
      <dgm:prSet presAssocID="{330E1F7B-5748-3049-B5F5-AB3B18C41243}" presName="spacing" presStyleCnt="0"/>
      <dgm:spPr/>
    </dgm:pt>
    <dgm:pt modelId="{EC3A4DBD-A7B8-D64E-B34A-E58FD0197920}" type="pres">
      <dgm:prSet presAssocID="{D6E4418B-E647-7944-9897-3C5677D5D685}" presName="linNode" presStyleCnt="0"/>
      <dgm:spPr/>
    </dgm:pt>
    <dgm:pt modelId="{1C5DCB16-A2BF-874A-A648-08BE7819881F}" type="pres">
      <dgm:prSet presAssocID="{D6E4418B-E647-7944-9897-3C5677D5D685}" presName="parentShp" presStyleLbl="node1" presStyleIdx="1" presStyleCnt="3" custLinFactNeighborY="-115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B27DC2-4A38-724D-8AA8-EA131FFD88A9}" type="pres">
      <dgm:prSet presAssocID="{D6E4418B-E647-7944-9897-3C5677D5D685}" presName="childShp" presStyleLbl="bgAccFollowNode1" presStyleIdx="1" presStyleCnt="3" custLinFactNeighborX="0" custLinFactNeighborY="-63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469E63-0B57-D64D-B923-97789CA6A55D}" type="pres">
      <dgm:prSet presAssocID="{A20313C6-2A52-7F42-A46A-C2E49853D8AE}" presName="spacing" presStyleCnt="0"/>
      <dgm:spPr/>
    </dgm:pt>
    <dgm:pt modelId="{8417493B-D0A1-6E47-B722-FD21D0832A32}" type="pres">
      <dgm:prSet presAssocID="{D6A38648-CC72-414D-AC64-7E0C1576D866}" presName="linNode" presStyleCnt="0"/>
      <dgm:spPr/>
    </dgm:pt>
    <dgm:pt modelId="{DE12A831-8900-D54D-B0EA-17F2000A6E12}" type="pres">
      <dgm:prSet presAssocID="{D6A38648-CC72-414D-AC64-7E0C1576D866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5CB85-AA70-F64B-90D5-3DB7911A3334}" type="pres">
      <dgm:prSet presAssocID="{D6A38648-CC72-414D-AC64-7E0C1576D866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E7D5CA-EF4D-9544-AFF5-C8F6BC056449}" type="presOf" srcId="{D6E4418B-E647-7944-9897-3C5677D5D685}" destId="{1C5DCB16-A2BF-874A-A648-08BE7819881F}" srcOrd="0" destOrd="0" presId="urn:microsoft.com/office/officeart/2005/8/layout/vList6"/>
    <dgm:cxn modelId="{CCFFF414-6A0E-5147-A21F-62EC4490E0D2}" type="presOf" srcId="{A25DF63D-2467-6142-9B54-15929425CB3A}" destId="{07B27DC2-4A38-724D-8AA8-EA131FFD88A9}" srcOrd="0" destOrd="0" presId="urn:microsoft.com/office/officeart/2005/8/layout/vList6"/>
    <dgm:cxn modelId="{46FB62F8-157A-9748-89ED-D9738E6E5F43}" srcId="{E1778CBA-3550-944D-BFA9-E67F0B04A01E}" destId="{2C1CA5A3-3456-2E42-B400-1DB21BBC1F4C}" srcOrd="0" destOrd="0" parTransId="{20330306-77D2-CC4D-89C4-A42662BCA3E5}" sibTransId="{385A3009-503A-BC43-80C7-A400270E3838}"/>
    <dgm:cxn modelId="{193F4ABD-7C37-B144-A437-F5315B55FF9F}" srcId="{D6A38648-CC72-414D-AC64-7E0C1576D866}" destId="{18D6ABF2-ECB4-8042-BEAA-5BCE5A3943EF}" srcOrd="0" destOrd="0" parTransId="{B26AA1BC-4882-784F-8435-6B46E44F9F52}" sibTransId="{B3E48D69-7AAE-8B40-B378-6E82EFD01819}"/>
    <dgm:cxn modelId="{C1A16658-70B5-0140-A867-ECB315765E7B}" type="presOf" srcId="{2C1CA5A3-3456-2E42-B400-1DB21BBC1F4C}" destId="{68CC035D-2B91-1042-9B5B-FCE2A75E845E}" srcOrd="0" destOrd="0" presId="urn:microsoft.com/office/officeart/2005/8/layout/vList6"/>
    <dgm:cxn modelId="{3846AD24-FD52-864D-94BA-D843F3AA0140}" srcId="{D6E4418B-E647-7944-9897-3C5677D5D685}" destId="{A25DF63D-2467-6142-9B54-15929425CB3A}" srcOrd="0" destOrd="0" parTransId="{27A29FB3-1D1F-514A-A88D-3C4EAB711C3D}" sibTransId="{D0195596-E796-2847-8845-A285BCEF8D7F}"/>
    <dgm:cxn modelId="{43E5EEFF-C0C7-BC4E-9B5B-C03CF605698F}" type="presOf" srcId="{D6A38648-CC72-414D-AC64-7E0C1576D866}" destId="{DE12A831-8900-D54D-B0EA-17F2000A6E12}" srcOrd="0" destOrd="0" presId="urn:microsoft.com/office/officeart/2005/8/layout/vList6"/>
    <dgm:cxn modelId="{3A4FA5FF-28AB-0F4D-A8B8-D7CEDC06F9B9}" type="presOf" srcId="{9013FBCC-2337-F74A-85DB-170E4B947787}" destId="{5637967A-2347-114F-93B5-C7DBBA5D6E11}" srcOrd="0" destOrd="0" presId="urn:microsoft.com/office/officeart/2005/8/layout/vList6"/>
    <dgm:cxn modelId="{D4754185-B8F0-F547-8F81-CC3EB0AC9CE3}" srcId="{9013FBCC-2337-F74A-85DB-170E4B947787}" destId="{E1778CBA-3550-944D-BFA9-E67F0B04A01E}" srcOrd="0" destOrd="0" parTransId="{EC8BE716-B6EB-BC43-80B6-4FFBEEE417D1}" sibTransId="{330E1F7B-5748-3049-B5F5-AB3B18C41243}"/>
    <dgm:cxn modelId="{2189F8F3-B6BB-7E46-87EF-DF09AA710382}" type="presOf" srcId="{E1778CBA-3550-944D-BFA9-E67F0B04A01E}" destId="{BE51BF16-BA17-B743-AF9E-E703CCED874E}" srcOrd="0" destOrd="0" presId="urn:microsoft.com/office/officeart/2005/8/layout/vList6"/>
    <dgm:cxn modelId="{9BF627F7-4832-3A42-946F-DCF8654F5330}" srcId="{9013FBCC-2337-F74A-85DB-170E4B947787}" destId="{D6E4418B-E647-7944-9897-3C5677D5D685}" srcOrd="1" destOrd="0" parTransId="{ABDB64D1-5AF6-B146-9F3C-A8C52D68C268}" sibTransId="{A20313C6-2A52-7F42-A46A-C2E49853D8AE}"/>
    <dgm:cxn modelId="{7E999CC8-CD4B-254A-AB08-EF25092556C8}" srcId="{9013FBCC-2337-F74A-85DB-170E4B947787}" destId="{D6A38648-CC72-414D-AC64-7E0C1576D866}" srcOrd="2" destOrd="0" parTransId="{3060F0FD-B26E-FC45-9971-0C5B0857AE9D}" sibTransId="{4DF77374-968F-CA4A-8EFA-E87BBBD4E2B7}"/>
    <dgm:cxn modelId="{C44D6B4F-CF0C-9F4B-B019-83A110AFEC77}" type="presOf" srcId="{18D6ABF2-ECB4-8042-BEAA-5BCE5A3943EF}" destId="{8CB5CB85-AA70-F64B-90D5-3DB7911A3334}" srcOrd="0" destOrd="0" presId="urn:microsoft.com/office/officeart/2005/8/layout/vList6"/>
    <dgm:cxn modelId="{BFA9C98E-04CC-4B43-A0BF-C092F8021635}" type="presParOf" srcId="{5637967A-2347-114F-93B5-C7DBBA5D6E11}" destId="{58F15257-156C-E74E-A033-E093767D5652}" srcOrd="0" destOrd="0" presId="urn:microsoft.com/office/officeart/2005/8/layout/vList6"/>
    <dgm:cxn modelId="{B1EA9090-47A7-B847-8D10-06EEE9080C5B}" type="presParOf" srcId="{58F15257-156C-E74E-A033-E093767D5652}" destId="{BE51BF16-BA17-B743-AF9E-E703CCED874E}" srcOrd="0" destOrd="0" presId="urn:microsoft.com/office/officeart/2005/8/layout/vList6"/>
    <dgm:cxn modelId="{032D9A5B-22CB-0548-89AD-DEB309C83239}" type="presParOf" srcId="{58F15257-156C-E74E-A033-E093767D5652}" destId="{68CC035D-2B91-1042-9B5B-FCE2A75E845E}" srcOrd="1" destOrd="0" presId="urn:microsoft.com/office/officeart/2005/8/layout/vList6"/>
    <dgm:cxn modelId="{F7E5C938-009E-B742-92A3-64A1BB50DBA0}" type="presParOf" srcId="{5637967A-2347-114F-93B5-C7DBBA5D6E11}" destId="{F77EACD6-B94B-1D44-94CA-2DFC0B059DD8}" srcOrd="1" destOrd="0" presId="urn:microsoft.com/office/officeart/2005/8/layout/vList6"/>
    <dgm:cxn modelId="{EDF2E6C1-1585-544D-83B6-C6D47BC24642}" type="presParOf" srcId="{5637967A-2347-114F-93B5-C7DBBA5D6E11}" destId="{EC3A4DBD-A7B8-D64E-B34A-E58FD0197920}" srcOrd="2" destOrd="0" presId="urn:microsoft.com/office/officeart/2005/8/layout/vList6"/>
    <dgm:cxn modelId="{1CD7FA04-E8BE-094C-932A-8A3D7549A63E}" type="presParOf" srcId="{EC3A4DBD-A7B8-D64E-B34A-E58FD0197920}" destId="{1C5DCB16-A2BF-874A-A648-08BE7819881F}" srcOrd="0" destOrd="0" presId="urn:microsoft.com/office/officeart/2005/8/layout/vList6"/>
    <dgm:cxn modelId="{64B0A874-968E-F641-9064-D77CFFD07EE4}" type="presParOf" srcId="{EC3A4DBD-A7B8-D64E-B34A-E58FD0197920}" destId="{07B27DC2-4A38-724D-8AA8-EA131FFD88A9}" srcOrd="1" destOrd="0" presId="urn:microsoft.com/office/officeart/2005/8/layout/vList6"/>
    <dgm:cxn modelId="{91E397B0-ADB4-164C-8FB7-D4791B7F0BCD}" type="presParOf" srcId="{5637967A-2347-114F-93B5-C7DBBA5D6E11}" destId="{66469E63-0B57-D64D-B923-97789CA6A55D}" srcOrd="3" destOrd="0" presId="urn:microsoft.com/office/officeart/2005/8/layout/vList6"/>
    <dgm:cxn modelId="{B4846F0A-94C2-2E47-8485-3259DDE2578D}" type="presParOf" srcId="{5637967A-2347-114F-93B5-C7DBBA5D6E11}" destId="{8417493B-D0A1-6E47-B722-FD21D0832A32}" srcOrd="4" destOrd="0" presId="urn:microsoft.com/office/officeart/2005/8/layout/vList6"/>
    <dgm:cxn modelId="{D0716275-90E1-7C44-936C-81618A9C00C3}" type="presParOf" srcId="{8417493B-D0A1-6E47-B722-FD21D0832A32}" destId="{DE12A831-8900-D54D-B0EA-17F2000A6E12}" srcOrd="0" destOrd="0" presId="urn:microsoft.com/office/officeart/2005/8/layout/vList6"/>
    <dgm:cxn modelId="{7A689AAD-26EA-9F48-8811-600C1A451082}" type="presParOf" srcId="{8417493B-D0A1-6E47-B722-FD21D0832A32}" destId="{8CB5CB85-AA70-F64B-90D5-3DB7911A333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6D8991-BA71-654E-97E8-B2EABAB20467}" type="doc">
      <dgm:prSet loTypeId="urn:microsoft.com/office/officeart/2005/8/layout/lProcess3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26FF0FB-66A5-2C47-8012-9D677CCA9B12}">
      <dgm:prSet phldrT="[Text]"/>
      <dgm:spPr/>
      <dgm:t>
        <a:bodyPr/>
        <a:lstStyle/>
        <a:p>
          <a:r>
            <a:rPr lang="en-US" dirty="0" smtClean="0"/>
            <a:t>850 PPA</a:t>
          </a:r>
          <a:endParaRPr lang="en-US" dirty="0"/>
        </a:p>
      </dgm:t>
    </dgm:pt>
    <dgm:pt modelId="{D2F4CBAA-8DF0-3343-ABFA-C24E56A2C181}" type="parTrans" cxnId="{1469A06A-13F4-344B-BE8C-80BEED0BA5CF}">
      <dgm:prSet/>
      <dgm:spPr/>
      <dgm:t>
        <a:bodyPr/>
        <a:lstStyle/>
        <a:p>
          <a:endParaRPr lang="en-US"/>
        </a:p>
      </dgm:t>
    </dgm:pt>
    <dgm:pt modelId="{587B9D14-CB85-EF48-97EE-FE9F91C5E006}" type="sibTrans" cxnId="{1469A06A-13F4-344B-BE8C-80BEED0BA5CF}">
      <dgm:prSet/>
      <dgm:spPr/>
      <dgm:t>
        <a:bodyPr/>
        <a:lstStyle/>
        <a:p>
          <a:endParaRPr lang="en-US"/>
        </a:p>
      </dgm:t>
    </dgm:pt>
    <dgm:pt modelId="{C7D17795-12EB-9043-9FD4-8D1A86FF006F}">
      <dgm:prSet/>
      <dgm:spPr/>
      <dgm:t>
        <a:bodyPr/>
        <a:lstStyle/>
        <a:p>
          <a:r>
            <a:rPr lang="en-US" dirty="0" smtClean="0"/>
            <a:t>Creech,</a:t>
          </a:r>
          <a:r>
            <a:rPr lang="en-US" baseline="0" dirty="0" smtClean="0"/>
            <a:t> Walnut Creek, Hodge, Fox, Brentwood, East Garner, Smith, </a:t>
          </a:r>
          <a:r>
            <a:rPr lang="en-US" baseline="0" dirty="0" err="1" smtClean="0"/>
            <a:t>Wakelon</a:t>
          </a:r>
          <a:r>
            <a:rPr lang="en-US" baseline="0" dirty="0" smtClean="0"/>
            <a:t>, </a:t>
          </a:r>
          <a:r>
            <a:rPr lang="en-US" baseline="0" dirty="0" err="1" smtClean="0"/>
            <a:t>Barwell</a:t>
          </a:r>
          <a:r>
            <a:rPr lang="en-US" baseline="0" dirty="0" smtClean="0"/>
            <a:t>, Wilburn, </a:t>
          </a:r>
          <a:r>
            <a:rPr lang="en-US" baseline="0" dirty="0" err="1" smtClean="0"/>
            <a:t>Bugg</a:t>
          </a:r>
          <a:r>
            <a:rPr lang="en-US" baseline="0" dirty="0" smtClean="0"/>
            <a:t>, Lincoln Heights, Knightdale, Zebulon, River Bend, Poe, Carver, Forestville, Green, Wendell, Dillard Drive, </a:t>
          </a:r>
          <a:r>
            <a:rPr lang="en-US" baseline="0" dirty="0" err="1" smtClean="0"/>
            <a:t>Aversboro</a:t>
          </a:r>
          <a:r>
            <a:rPr lang="en-US" baseline="0" dirty="0" smtClean="0"/>
            <a:t>, Powell, </a:t>
          </a:r>
          <a:r>
            <a:rPr lang="en-US" baseline="0" dirty="0" err="1" smtClean="0"/>
            <a:t>Baileywick</a:t>
          </a:r>
          <a:r>
            <a:rPr lang="en-US" baseline="0" dirty="0" smtClean="0"/>
            <a:t>, Lockhart, Yates Mill, Reedy Creek, Lynn Road</a:t>
          </a:r>
          <a:endParaRPr lang="en-US" dirty="0"/>
        </a:p>
      </dgm:t>
    </dgm:pt>
    <dgm:pt modelId="{BCFDD6CC-763B-1C42-AA56-EF255A888913}" type="parTrans" cxnId="{C6D336FA-0AE8-5C40-AF09-1F986EC4375F}">
      <dgm:prSet/>
      <dgm:spPr/>
      <dgm:t>
        <a:bodyPr/>
        <a:lstStyle/>
        <a:p>
          <a:endParaRPr lang="en-US"/>
        </a:p>
      </dgm:t>
    </dgm:pt>
    <dgm:pt modelId="{57DC6DB1-114B-E44C-B566-CEF2FDB303D9}" type="sibTrans" cxnId="{C6D336FA-0AE8-5C40-AF09-1F986EC4375F}">
      <dgm:prSet/>
      <dgm:spPr/>
      <dgm:t>
        <a:bodyPr/>
        <a:lstStyle/>
        <a:p>
          <a:endParaRPr lang="en-US"/>
        </a:p>
      </dgm:t>
    </dgm:pt>
    <dgm:pt modelId="{55F71364-BF2B-814D-9D0C-7F37E8A0C298}">
      <dgm:prSet phldrT="[Text]"/>
      <dgm:spPr/>
      <dgm:t>
        <a:bodyPr/>
        <a:lstStyle/>
        <a:p>
          <a:r>
            <a:rPr lang="en-US" dirty="0" smtClean="0"/>
            <a:t>775 PPA</a:t>
          </a:r>
          <a:endParaRPr lang="en-US" dirty="0"/>
        </a:p>
      </dgm:t>
    </dgm:pt>
    <dgm:pt modelId="{36347FD8-9879-9D41-9DE9-B3B09C70BC22}" type="parTrans" cxnId="{0F56836A-5361-864C-AF5E-64C5CF6843E9}">
      <dgm:prSet/>
      <dgm:spPr/>
      <dgm:t>
        <a:bodyPr/>
        <a:lstStyle/>
        <a:p>
          <a:endParaRPr lang="en-US"/>
        </a:p>
      </dgm:t>
    </dgm:pt>
    <dgm:pt modelId="{D2D4CBAD-FCE1-C645-94BF-549605C34F51}" type="sibTrans" cxnId="{0F56836A-5361-864C-AF5E-64C5CF6843E9}">
      <dgm:prSet/>
      <dgm:spPr/>
      <dgm:t>
        <a:bodyPr/>
        <a:lstStyle/>
        <a:p>
          <a:endParaRPr lang="en-US"/>
        </a:p>
      </dgm:t>
    </dgm:pt>
    <dgm:pt modelId="{6C71234F-DB35-3744-96DF-DBF55EF67EC3}">
      <dgm:prSet phldrT="[Text]"/>
      <dgm:spPr/>
      <dgm:t>
        <a:bodyPr/>
        <a:lstStyle/>
        <a:p>
          <a:r>
            <a:rPr lang="en-US" dirty="0" smtClean="0"/>
            <a:t>Wildwood Forest, </a:t>
          </a:r>
          <a:r>
            <a:rPr lang="en-US" dirty="0" err="1" smtClean="0"/>
            <a:t>Vandora</a:t>
          </a:r>
          <a:r>
            <a:rPr lang="en-US" dirty="0" smtClean="0"/>
            <a:t> Springs, </a:t>
          </a:r>
          <a:r>
            <a:rPr lang="en-US" dirty="0" err="1" smtClean="0"/>
            <a:t>Kingswood</a:t>
          </a:r>
          <a:r>
            <a:rPr lang="en-US" dirty="0" smtClean="0"/>
            <a:t>, Lake Myra, </a:t>
          </a:r>
          <a:r>
            <a:rPr lang="en-US" dirty="0" err="1" smtClean="0"/>
            <a:t>Stough</a:t>
          </a:r>
          <a:r>
            <a:rPr lang="en-US" dirty="0" smtClean="0"/>
            <a:t>, York, Conn, Richland Creek, Cary, Timber Drive, Durant Road, Vance, Hunter, Swift Creek, Adams, Briarcliff, North Ridge, North Woods, Fuller, Wake Forest, </a:t>
          </a:r>
          <a:r>
            <a:rPr lang="en-US" dirty="0" err="1" smtClean="0"/>
            <a:t>Rolesville</a:t>
          </a:r>
          <a:r>
            <a:rPr lang="en-US" dirty="0" smtClean="0"/>
            <a:t>, Fuquay-Varina, Wakefield</a:t>
          </a:r>
          <a:endParaRPr lang="en-US" dirty="0"/>
        </a:p>
      </dgm:t>
    </dgm:pt>
    <dgm:pt modelId="{D803225E-79BF-524B-8EA2-964289E5F06F}" type="parTrans" cxnId="{61054E36-5E1A-5E4D-994B-ED430A70AB9F}">
      <dgm:prSet/>
      <dgm:spPr/>
      <dgm:t>
        <a:bodyPr/>
        <a:lstStyle/>
        <a:p>
          <a:endParaRPr lang="en-US"/>
        </a:p>
      </dgm:t>
    </dgm:pt>
    <dgm:pt modelId="{B9E2595C-F888-2A44-8345-020BE76D8D88}" type="sibTrans" cxnId="{61054E36-5E1A-5E4D-994B-ED430A70AB9F}">
      <dgm:prSet/>
      <dgm:spPr/>
      <dgm:t>
        <a:bodyPr/>
        <a:lstStyle/>
        <a:p>
          <a:endParaRPr lang="en-US"/>
        </a:p>
      </dgm:t>
    </dgm:pt>
    <dgm:pt modelId="{56903B0E-EEB2-3346-BAC5-DDE1BCAF4D42}">
      <dgm:prSet phldrT="[Text]"/>
      <dgm:spPr/>
      <dgm:t>
        <a:bodyPr/>
        <a:lstStyle/>
        <a:p>
          <a:r>
            <a:rPr lang="en-US" dirty="0" smtClean="0"/>
            <a:t>750 PPA Grandfathered</a:t>
          </a:r>
          <a:endParaRPr lang="en-US" dirty="0"/>
        </a:p>
      </dgm:t>
    </dgm:pt>
    <dgm:pt modelId="{75D6726B-44CE-4F48-9525-CB915DD76251}" type="parTrans" cxnId="{57FB04ED-A0AB-D84A-984B-AD97D8ED2AD3}">
      <dgm:prSet/>
      <dgm:spPr/>
      <dgm:t>
        <a:bodyPr/>
        <a:lstStyle/>
        <a:p>
          <a:endParaRPr lang="en-US"/>
        </a:p>
      </dgm:t>
    </dgm:pt>
    <dgm:pt modelId="{86D67235-718D-6643-977C-F9E3696C73EB}" type="sibTrans" cxnId="{57FB04ED-A0AB-D84A-984B-AD97D8ED2AD3}">
      <dgm:prSet/>
      <dgm:spPr/>
      <dgm:t>
        <a:bodyPr/>
        <a:lstStyle/>
        <a:p>
          <a:endParaRPr lang="en-US"/>
        </a:p>
      </dgm:t>
    </dgm:pt>
    <dgm:pt modelId="{CEE7E7EC-5729-4E46-85C9-EA3E8C462304}">
      <dgm:prSet phldrT="[Text]"/>
      <dgm:spPr/>
      <dgm:t>
        <a:bodyPr/>
        <a:lstStyle/>
        <a:p>
          <a:r>
            <a:rPr lang="en-US" dirty="0" smtClean="0"/>
            <a:t>Lead Mine, Apex, Durant Road, Douglas, Forest Pines, </a:t>
          </a:r>
          <a:r>
            <a:rPr lang="en-US" dirty="0" err="1" smtClean="0"/>
            <a:t>Ballentine</a:t>
          </a:r>
          <a:r>
            <a:rPr lang="en-US" dirty="0" smtClean="0"/>
            <a:t>, Rand Road, Combs</a:t>
          </a:r>
          <a:endParaRPr lang="en-US" dirty="0"/>
        </a:p>
      </dgm:t>
    </dgm:pt>
    <dgm:pt modelId="{B65EFE9C-3677-0248-AC9C-A4F50C8A1ADB}" type="parTrans" cxnId="{0909C810-5A14-164B-A632-AE68579D9E70}">
      <dgm:prSet/>
      <dgm:spPr/>
      <dgm:t>
        <a:bodyPr/>
        <a:lstStyle/>
        <a:p>
          <a:endParaRPr lang="en-US"/>
        </a:p>
      </dgm:t>
    </dgm:pt>
    <dgm:pt modelId="{D69BBA0B-E33A-D146-87E4-37C69A673018}" type="sibTrans" cxnId="{0909C810-5A14-164B-A632-AE68579D9E70}">
      <dgm:prSet/>
      <dgm:spPr/>
      <dgm:t>
        <a:bodyPr/>
        <a:lstStyle/>
        <a:p>
          <a:endParaRPr lang="en-US"/>
        </a:p>
      </dgm:t>
    </dgm:pt>
    <dgm:pt modelId="{B526BB19-4F9D-DE46-9A08-E894167D34A5}" type="pres">
      <dgm:prSet presAssocID="{6F6D8991-BA71-654E-97E8-B2EABAB2046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E111695-9344-424F-91D2-F6C6F439602A}" type="pres">
      <dgm:prSet presAssocID="{026FF0FB-66A5-2C47-8012-9D677CCA9B12}" presName="horFlow" presStyleCnt="0"/>
      <dgm:spPr/>
    </dgm:pt>
    <dgm:pt modelId="{CDDD03F8-1918-D04B-B325-38DBD23FA853}" type="pres">
      <dgm:prSet presAssocID="{026FF0FB-66A5-2C47-8012-9D677CCA9B12}" presName="bigChev" presStyleLbl="node1" presStyleIdx="0" presStyleCnt="3"/>
      <dgm:spPr/>
      <dgm:t>
        <a:bodyPr/>
        <a:lstStyle/>
        <a:p>
          <a:endParaRPr lang="en-US"/>
        </a:p>
      </dgm:t>
    </dgm:pt>
    <dgm:pt modelId="{4CCAC8BC-28A3-984B-92AD-15E2420CA403}" type="pres">
      <dgm:prSet presAssocID="{BCFDD6CC-763B-1C42-AA56-EF255A888913}" presName="parTrans" presStyleCnt="0"/>
      <dgm:spPr/>
    </dgm:pt>
    <dgm:pt modelId="{4BECBEAC-50A9-764D-9F82-09ACA194E19A}" type="pres">
      <dgm:prSet presAssocID="{C7D17795-12EB-9043-9FD4-8D1A86FF006F}" presName="node" presStyleLbl="alignAccFollowNode1" presStyleIdx="0" presStyleCnt="3" custScaleX="361339" custScaleY="1662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889C48-CFE9-1C4F-B9E4-35ED559C005A}" type="pres">
      <dgm:prSet presAssocID="{026FF0FB-66A5-2C47-8012-9D677CCA9B12}" presName="vSp" presStyleCnt="0"/>
      <dgm:spPr/>
    </dgm:pt>
    <dgm:pt modelId="{998A76F6-22EE-1640-B4E9-580DDCC956EF}" type="pres">
      <dgm:prSet presAssocID="{55F71364-BF2B-814D-9D0C-7F37E8A0C298}" presName="horFlow" presStyleCnt="0"/>
      <dgm:spPr/>
    </dgm:pt>
    <dgm:pt modelId="{20BADA52-B0AD-3746-B73D-B95ED090AF8C}" type="pres">
      <dgm:prSet presAssocID="{55F71364-BF2B-814D-9D0C-7F37E8A0C298}" presName="bigChev" presStyleLbl="node1" presStyleIdx="1" presStyleCnt="3"/>
      <dgm:spPr/>
      <dgm:t>
        <a:bodyPr/>
        <a:lstStyle/>
        <a:p>
          <a:endParaRPr lang="en-US"/>
        </a:p>
      </dgm:t>
    </dgm:pt>
    <dgm:pt modelId="{B7E3F960-9112-C240-BBBF-2F49964BF85D}" type="pres">
      <dgm:prSet presAssocID="{D803225E-79BF-524B-8EA2-964289E5F06F}" presName="parTrans" presStyleCnt="0"/>
      <dgm:spPr/>
    </dgm:pt>
    <dgm:pt modelId="{FE6805F5-BCE0-464E-869B-429B61ECD19A}" type="pres">
      <dgm:prSet presAssocID="{6C71234F-DB35-3744-96DF-DBF55EF67EC3}" presName="node" presStyleLbl="alignAccFollowNode1" presStyleIdx="1" presStyleCnt="3" custScaleX="367317" custScaleY="1723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705654-1B9A-1745-A26B-719A5155DAB4}" type="pres">
      <dgm:prSet presAssocID="{55F71364-BF2B-814D-9D0C-7F37E8A0C298}" presName="vSp" presStyleCnt="0"/>
      <dgm:spPr/>
    </dgm:pt>
    <dgm:pt modelId="{292F445F-740B-9E49-BA7A-A68DABB87E2B}" type="pres">
      <dgm:prSet presAssocID="{56903B0E-EEB2-3346-BAC5-DDE1BCAF4D42}" presName="horFlow" presStyleCnt="0"/>
      <dgm:spPr/>
    </dgm:pt>
    <dgm:pt modelId="{F2775C30-7B72-714D-8168-BC356B50CFDA}" type="pres">
      <dgm:prSet presAssocID="{56903B0E-EEB2-3346-BAC5-DDE1BCAF4D42}" presName="bigChev" presStyleLbl="node1" presStyleIdx="2" presStyleCnt="3"/>
      <dgm:spPr/>
      <dgm:t>
        <a:bodyPr/>
        <a:lstStyle/>
        <a:p>
          <a:endParaRPr lang="en-US"/>
        </a:p>
      </dgm:t>
    </dgm:pt>
    <dgm:pt modelId="{5E6A77CE-D235-064F-AB23-3BF127D716E5}" type="pres">
      <dgm:prSet presAssocID="{B65EFE9C-3677-0248-AC9C-A4F50C8A1ADB}" presName="parTrans" presStyleCnt="0"/>
      <dgm:spPr/>
    </dgm:pt>
    <dgm:pt modelId="{4C53E9E9-68C7-8748-91D1-1E4212A6445E}" type="pres">
      <dgm:prSet presAssocID="{CEE7E7EC-5729-4E46-85C9-EA3E8C462304}" presName="node" presStyleLbl="alignAccFollowNode1" presStyleIdx="2" presStyleCnt="3" custScaleX="360675" custScaleY="2115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A6CD04-4FE6-784B-9FA5-10A7D816A148}" type="presOf" srcId="{6F6D8991-BA71-654E-97E8-B2EABAB20467}" destId="{B526BB19-4F9D-DE46-9A08-E894167D34A5}" srcOrd="0" destOrd="0" presId="urn:microsoft.com/office/officeart/2005/8/layout/lProcess3"/>
    <dgm:cxn modelId="{25043988-AB30-744C-85C4-CFA78C04A0A3}" type="presOf" srcId="{CEE7E7EC-5729-4E46-85C9-EA3E8C462304}" destId="{4C53E9E9-68C7-8748-91D1-1E4212A6445E}" srcOrd="0" destOrd="0" presId="urn:microsoft.com/office/officeart/2005/8/layout/lProcess3"/>
    <dgm:cxn modelId="{61054E36-5E1A-5E4D-994B-ED430A70AB9F}" srcId="{55F71364-BF2B-814D-9D0C-7F37E8A0C298}" destId="{6C71234F-DB35-3744-96DF-DBF55EF67EC3}" srcOrd="0" destOrd="0" parTransId="{D803225E-79BF-524B-8EA2-964289E5F06F}" sibTransId="{B9E2595C-F888-2A44-8345-020BE76D8D88}"/>
    <dgm:cxn modelId="{1469A06A-13F4-344B-BE8C-80BEED0BA5CF}" srcId="{6F6D8991-BA71-654E-97E8-B2EABAB20467}" destId="{026FF0FB-66A5-2C47-8012-9D677CCA9B12}" srcOrd="0" destOrd="0" parTransId="{D2F4CBAA-8DF0-3343-ABFA-C24E56A2C181}" sibTransId="{587B9D14-CB85-EF48-97EE-FE9F91C5E006}"/>
    <dgm:cxn modelId="{C6D336FA-0AE8-5C40-AF09-1F986EC4375F}" srcId="{026FF0FB-66A5-2C47-8012-9D677CCA9B12}" destId="{C7D17795-12EB-9043-9FD4-8D1A86FF006F}" srcOrd="0" destOrd="0" parTransId="{BCFDD6CC-763B-1C42-AA56-EF255A888913}" sibTransId="{57DC6DB1-114B-E44C-B566-CEF2FDB303D9}"/>
    <dgm:cxn modelId="{6D0C2E40-DE14-E947-AFDA-6960C88EA6C4}" type="presOf" srcId="{55F71364-BF2B-814D-9D0C-7F37E8A0C298}" destId="{20BADA52-B0AD-3746-B73D-B95ED090AF8C}" srcOrd="0" destOrd="0" presId="urn:microsoft.com/office/officeart/2005/8/layout/lProcess3"/>
    <dgm:cxn modelId="{0909C810-5A14-164B-A632-AE68579D9E70}" srcId="{56903B0E-EEB2-3346-BAC5-DDE1BCAF4D42}" destId="{CEE7E7EC-5729-4E46-85C9-EA3E8C462304}" srcOrd="0" destOrd="0" parTransId="{B65EFE9C-3677-0248-AC9C-A4F50C8A1ADB}" sibTransId="{D69BBA0B-E33A-D146-87E4-37C69A673018}"/>
    <dgm:cxn modelId="{996C414D-61B5-C342-BF07-0AD9F86322DC}" type="presOf" srcId="{C7D17795-12EB-9043-9FD4-8D1A86FF006F}" destId="{4BECBEAC-50A9-764D-9F82-09ACA194E19A}" srcOrd="0" destOrd="0" presId="urn:microsoft.com/office/officeart/2005/8/layout/lProcess3"/>
    <dgm:cxn modelId="{B1B9025D-4F77-0A4A-BEF9-15597C52956E}" type="presOf" srcId="{56903B0E-EEB2-3346-BAC5-DDE1BCAF4D42}" destId="{F2775C30-7B72-714D-8168-BC356B50CFDA}" srcOrd="0" destOrd="0" presId="urn:microsoft.com/office/officeart/2005/8/layout/lProcess3"/>
    <dgm:cxn modelId="{57FB04ED-A0AB-D84A-984B-AD97D8ED2AD3}" srcId="{6F6D8991-BA71-654E-97E8-B2EABAB20467}" destId="{56903B0E-EEB2-3346-BAC5-DDE1BCAF4D42}" srcOrd="2" destOrd="0" parTransId="{75D6726B-44CE-4F48-9525-CB915DD76251}" sibTransId="{86D67235-718D-6643-977C-F9E3696C73EB}"/>
    <dgm:cxn modelId="{179C973B-6CB5-1E44-8E95-33D778F0CFD2}" type="presOf" srcId="{026FF0FB-66A5-2C47-8012-9D677CCA9B12}" destId="{CDDD03F8-1918-D04B-B325-38DBD23FA853}" srcOrd="0" destOrd="0" presId="urn:microsoft.com/office/officeart/2005/8/layout/lProcess3"/>
    <dgm:cxn modelId="{0F56836A-5361-864C-AF5E-64C5CF6843E9}" srcId="{6F6D8991-BA71-654E-97E8-B2EABAB20467}" destId="{55F71364-BF2B-814D-9D0C-7F37E8A0C298}" srcOrd="1" destOrd="0" parTransId="{36347FD8-9879-9D41-9DE9-B3B09C70BC22}" sibTransId="{D2D4CBAD-FCE1-C645-94BF-549605C34F51}"/>
    <dgm:cxn modelId="{A2CAB695-BD68-AC4D-BBED-B084534F8D31}" type="presOf" srcId="{6C71234F-DB35-3744-96DF-DBF55EF67EC3}" destId="{FE6805F5-BCE0-464E-869B-429B61ECD19A}" srcOrd="0" destOrd="0" presId="urn:microsoft.com/office/officeart/2005/8/layout/lProcess3"/>
    <dgm:cxn modelId="{5C37179A-8D44-8E48-933E-0C166EEA1202}" type="presParOf" srcId="{B526BB19-4F9D-DE46-9A08-E894167D34A5}" destId="{0E111695-9344-424F-91D2-F6C6F439602A}" srcOrd="0" destOrd="0" presId="urn:microsoft.com/office/officeart/2005/8/layout/lProcess3"/>
    <dgm:cxn modelId="{67C43340-BFEF-1B43-9044-815EA7EF96E9}" type="presParOf" srcId="{0E111695-9344-424F-91D2-F6C6F439602A}" destId="{CDDD03F8-1918-D04B-B325-38DBD23FA853}" srcOrd="0" destOrd="0" presId="urn:microsoft.com/office/officeart/2005/8/layout/lProcess3"/>
    <dgm:cxn modelId="{CB9F4EEF-FFF2-D44C-8CA3-F0627B49629F}" type="presParOf" srcId="{0E111695-9344-424F-91D2-F6C6F439602A}" destId="{4CCAC8BC-28A3-984B-92AD-15E2420CA403}" srcOrd="1" destOrd="0" presId="urn:microsoft.com/office/officeart/2005/8/layout/lProcess3"/>
    <dgm:cxn modelId="{2F13565A-9027-BA44-B2E3-9B0839F180EB}" type="presParOf" srcId="{0E111695-9344-424F-91D2-F6C6F439602A}" destId="{4BECBEAC-50A9-764D-9F82-09ACA194E19A}" srcOrd="2" destOrd="0" presId="urn:microsoft.com/office/officeart/2005/8/layout/lProcess3"/>
    <dgm:cxn modelId="{53B4C7D3-F99A-D644-9CD4-5A8DE3C990C0}" type="presParOf" srcId="{B526BB19-4F9D-DE46-9A08-E894167D34A5}" destId="{70889C48-CFE9-1C4F-B9E4-35ED559C005A}" srcOrd="1" destOrd="0" presId="urn:microsoft.com/office/officeart/2005/8/layout/lProcess3"/>
    <dgm:cxn modelId="{B234E9FF-967B-7B48-92F7-8F0BB5B582A6}" type="presParOf" srcId="{B526BB19-4F9D-DE46-9A08-E894167D34A5}" destId="{998A76F6-22EE-1640-B4E9-580DDCC956EF}" srcOrd="2" destOrd="0" presId="urn:microsoft.com/office/officeart/2005/8/layout/lProcess3"/>
    <dgm:cxn modelId="{EC66A2E0-B959-DD44-898D-12A8DBA0D625}" type="presParOf" srcId="{998A76F6-22EE-1640-B4E9-580DDCC956EF}" destId="{20BADA52-B0AD-3746-B73D-B95ED090AF8C}" srcOrd="0" destOrd="0" presId="urn:microsoft.com/office/officeart/2005/8/layout/lProcess3"/>
    <dgm:cxn modelId="{C71352F4-2540-C841-83CE-204D2CEA1A13}" type="presParOf" srcId="{998A76F6-22EE-1640-B4E9-580DDCC956EF}" destId="{B7E3F960-9112-C240-BBBF-2F49964BF85D}" srcOrd="1" destOrd="0" presId="urn:microsoft.com/office/officeart/2005/8/layout/lProcess3"/>
    <dgm:cxn modelId="{627804B8-9AC9-3144-BF4C-B0434003E298}" type="presParOf" srcId="{998A76F6-22EE-1640-B4E9-580DDCC956EF}" destId="{FE6805F5-BCE0-464E-869B-429B61ECD19A}" srcOrd="2" destOrd="0" presId="urn:microsoft.com/office/officeart/2005/8/layout/lProcess3"/>
    <dgm:cxn modelId="{B0664C24-5079-004E-A5E4-FF19B885FBCB}" type="presParOf" srcId="{B526BB19-4F9D-DE46-9A08-E894167D34A5}" destId="{D7705654-1B9A-1745-A26B-719A5155DAB4}" srcOrd="3" destOrd="0" presId="urn:microsoft.com/office/officeart/2005/8/layout/lProcess3"/>
    <dgm:cxn modelId="{CFE9E837-C5D7-0B4A-826D-B75742B1F372}" type="presParOf" srcId="{B526BB19-4F9D-DE46-9A08-E894167D34A5}" destId="{292F445F-740B-9E49-BA7A-A68DABB87E2B}" srcOrd="4" destOrd="0" presId="urn:microsoft.com/office/officeart/2005/8/layout/lProcess3"/>
    <dgm:cxn modelId="{C2D4182F-E497-494F-BD96-455716369DA8}" type="presParOf" srcId="{292F445F-740B-9E49-BA7A-A68DABB87E2B}" destId="{F2775C30-7B72-714D-8168-BC356B50CFDA}" srcOrd="0" destOrd="0" presId="urn:microsoft.com/office/officeart/2005/8/layout/lProcess3"/>
    <dgm:cxn modelId="{C19E773D-EFC8-3C4B-B250-D7946B72DEB2}" type="presParOf" srcId="{292F445F-740B-9E49-BA7A-A68DABB87E2B}" destId="{5E6A77CE-D235-064F-AB23-3BF127D716E5}" srcOrd="1" destOrd="0" presId="urn:microsoft.com/office/officeart/2005/8/layout/lProcess3"/>
    <dgm:cxn modelId="{273209D0-23F1-7B47-9280-AC63B7D9C243}" type="presParOf" srcId="{292F445F-740B-9E49-BA7A-A68DABB87E2B}" destId="{4C53E9E9-68C7-8748-91D1-1E4212A6445E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66D797-5318-CE41-A3C0-9D7DBCA5FCA1}" type="doc">
      <dgm:prSet loTypeId="urn:microsoft.com/office/officeart/2008/layout/VerticalCurvedList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71CD95D-4741-7C42-8E9F-F22D5E9BF38F}">
      <dgm:prSet phldrT="[Text]"/>
      <dgm:spPr/>
      <dgm:t>
        <a:bodyPr/>
        <a:lstStyle/>
        <a:p>
          <a:r>
            <a:rPr lang="en-US" dirty="0" smtClean="0"/>
            <a:t>Threshold  45%</a:t>
          </a:r>
          <a:endParaRPr lang="en-US" dirty="0"/>
        </a:p>
      </dgm:t>
    </dgm:pt>
    <dgm:pt modelId="{7C4A4D94-7069-0F45-81D9-456E9F1081F2}" type="parTrans" cxnId="{E191A0B3-C27A-DE4F-B6B5-DB7EA3BC8B4F}">
      <dgm:prSet/>
      <dgm:spPr/>
      <dgm:t>
        <a:bodyPr/>
        <a:lstStyle/>
        <a:p>
          <a:endParaRPr lang="en-US"/>
        </a:p>
      </dgm:t>
    </dgm:pt>
    <dgm:pt modelId="{891A0809-8336-4C49-A5A2-2056D0665503}" type="sibTrans" cxnId="{E191A0B3-C27A-DE4F-B6B5-DB7EA3BC8B4F}">
      <dgm:prSet/>
      <dgm:spPr/>
      <dgm:t>
        <a:bodyPr/>
        <a:lstStyle/>
        <a:p>
          <a:endParaRPr lang="en-US"/>
        </a:p>
      </dgm:t>
    </dgm:pt>
    <dgm:pt modelId="{EBE58926-BB34-614F-9B7E-9B5B56405BF9}">
      <dgm:prSet phldrT="[Text]"/>
      <dgm:spPr/>
      <dgm:t>
        <a:bodyPr/>
        <a:lstStyle/>
        <a:p>
          <a:r>
            <a:rPr lang="en-US" dirty="0" smtClean="0"/>
            <a:t>New Per Pupil Allotment</a:t>
          </a:r>
          <a:endParaRPr lang="en-US" dirty="0"/>
        </a:p>
      </dgm:t>
    </dgm:pt>
    <dgm:pt modelId="{54D37DDC-40D6-5C47-BFF2-7C53D49B68A9}" type="parTrans" cxnId="{322BBDAF-1C41-4142-A79C-2138901B44B2}">
      <dgm:prSet/>
      <dgm:spPr/>
      <dgm:t>
        <a:bodyPr/>
        <a:lstStyle/>
        <a:p>
          <a:endParaRPr lang="en-US"/>
        </a:p>
      </dgm:t>
    </dgm:pt>
    <dgm:pt modelId="{FEBD715A-9AD8-CB46-90FF-7B296BAF4437}" type="sibTrans" cxnId="{322BBDAF-1C41-4142-A79C-2138901B44B2}">
      <dgm:prSet/>
      <dgm:spPr/>
      <dgm:t>
        <a:bodyPr/>
        <a:lstStyle/>
        <a:p>
          <a:endParaRPr lang="en-US"/>
        </a:p>
      </dgm:t>
    </dgm:pt>
    <dgm:pt modelId="{7924F91B-62C3-0540-AE65-A64E9CDD608E}">
      <dgm:prSet phldrT="[Text]"/>
      <dgm:spPr/>
      <dgm:t>
        <a:bodyPr/>
        <a:lstStyle/>
        <a:p>
          <a:r>
            <a:rPr lang="en-US" dirty="0" smtClean="0"/>
            <a:t>District Set Aside for ESM</a:t>
          </a:r>
          <a:endParaRPr lang="en-US" dirty="0"/>
        </a:p>
      </dgm:t>
    </dgm:pt>
    <dgm:pt modelId="{86C493F6-FA85-D944-9D82-10F7D3774989}" type="parTrans" cxnId="{B5D077E7-86D2-9647-B83A-B37F09130E89}">
      <dgm:prSet/>
      <dgm:spPr/>
      <dgm:t>
        <a:bodyPr/>
        <a:lstStyle/>
        <a:p>
          <a:endParaRPr lang="en-US"/>
        </a:p>
      </dgm:t>
    </dgm:pt>
    <dgm:pt modelId="{D123F243-4E02-9C46-849A-74850004358E}" type="sibTrans" cxnId="{B5D077E7-86D2-9647-B83A-B37F09130E89}">
      <dgm:prSet/>
      <dgm:spPr/>
      <dgm:t>
        <a:bodyPr/>
        <a:lstStyle/>
        <a:p>
          <a:endParaRPr lang="en-US"/>
        </a:p>
      </dgm:t>
    </dgm:pt>
    <dgm:pt modelId="{35F10C2B-4E31-4F4F-9947-5E3949AB289A}">
      <dgm:prSet phldrT="[Text]"/>
      <dgm:spPr/>
      <dgm:t>
        <a:bodyPr/>
        <a:lstStyle/>
        <a:p>
          <a:r>
            <a:rPr lang="en-US" dirty="0" smtClean="0"/>
            <a:t>Including Secondary schools at or above &gt;75%</a:t>
          </a:r>
          <a:endParaRPr lang="en-US" dirty="0"/>
        </a:p>
      </dgm:t>
    </dgm:pt>
    <dgm:pt modelId="{03951A4E-BD35-FC48-9B99-ECA5F6F30E8D}" type="parTrans" cxnId="{C4A4B47C-4259-5B47-BCFA-472988DEBDA2}">
      <dgm:prSet/>
      <dgm:spPr/>
      <dgm:t>
        <a:bodyPr/>
        <a:lstStyle/>
        <a:p>
          <a:endParaRPr lang="en-US"/>
        </a:p>
      </dgm:t>
    </dgm:pt>
    <dgm:pt modelId="{E91B7593-E371-FB4C-9EC6-46D1867E0544}" type="sibTrans" cxnId="{C4A4B47C-4259-5B47-BCFA-472988DEBDA2}">
      <dgm:prSet/>
      <dgm:spPr/>
      <dgm:t>
        <a:bodyPr/>
        <a:lstStyle/>
        <a:p>
          <a:endParaRPr lang="en-US"/>
        </a:p>
      </dgm:t>
    </dgm:pt>
    <dgm:pt modelId="{C4DED9DA-8CAD-AA47-9152-776CF6153020}">
      <dgm:prSet phldrT="[Text]"/>
      <dgm:spPr/>
      <dgm:t>
        <a:bodyPr/>
        <a:lstStyle/>
        <a:p>
          <a:r>
            <a:rPr lang="en-US" dirty="0" smtClean="0"/>
            <a:t>Point in Time determination for Threshold</a:t>
          </a:r>
          <a:endParaRPr lang="en-US" dirty="0"/>
        </a:p>
      </dgm:t>
    </dgm:pt>
    <dgm:pt modelId="{E95A779C-E03C-FE49-B788-E25420282B51}" type="parTrans" cxnId="{1233E01B-B099-6B40-816C-D095779C9C73}">
      <dgm:prSet/>
      <dgm:spPr/>
      <dgm:t>
        <a:bodyPr/>
        <a:lstStyle/>
        <a:p>
          <a:endParaRPr lang="en-US"/>
        </a:p>
      </dgm:t>
    </dgm:pt>
    <dgm:pt modelId="{28696B1F-9FED-3441-859E-2890A73647FF}" type="sibTrans" cxnId="{1233E01B-B099-6B40-816C-D095779C9C73}">
      <dgm:prSet/>
      <dgm:spPr/>
      <dgm:t>
        <a:bodyPr/>
        <a:lstStyle/>
        <a:p>
          <a:endParaRPr lang="en-US"/>
        </a:p>
      </dgm:t>
    </dgm:pt>
    <dgm:pt modelId="{76D7861E-83C0-C843-8768-F405EA17B6E9}" type="pres">
      <dgm:prSet presAssocID="{D766D797-5318-CE41-A3C0-9D7DBCA5FCA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D94BB25-9F4E-0246-B260-BEF5168EA0B4}" type="pres">
      <dgm:prSet presAssocID="{D766D797-5318-CE41-A3C0-9D7DBCA5FCA1}" presName="Name1" presStyleCnt="0"/>
      <dgm:spPr/>
    </dgm:pt>
    <dgm:pt modelId="{CE01BF13-6786-934A-84B4-CE79AB62C3DD}" type="pres">
      <dgm:prSet presAssocID="{D766D797-5318-CE41-A3C0-9D7DBCA5FCA1}" presName="cycle" presStyleCnt="0"/>
      <dgm:spPr/>
    </dgm:pt>
    <dgm:pt modelId="{B3224FFB-D9CC-C343-BC54-D123BC2BFA0B}" type="pres">
      <dgm:prSet presAssocID="{D766D797-5318-CE41-A3C0-9D7DBCA5FCA1}" presName="srcNode" presStyleLbl="node1" presStyleIdx="0" presStyleCnt="5"/>
      <dgm:spPr/>
    </dgm:pt>
    <dgm:pt modelId="{AE3E1666-83A5-F34C-A474-60484C8FC0EB}" type="pres">
      <dgm:prSet presAssocID="{D766D797-5318-CE41-A3C0-9D7DBCA5FCA1}" presName="conn" presStyleLbl="parChTrans1D2" presStyleIdx="0" presStyleCnt="1"/>
      <dgm:spPr/>
      <dgm:t>
        <a:bodyPr/>
        <a:lstStyle/>
        <a:p>
          <a:endParaRPr lang="en-US"/>
        </a:p>
      </dgm:t>
    </dgm:pt>
    <dgm:pt modelId="{0E60D1D2-C05B-8844-B670-8BC7F6ECB51C}" type="pres">
      <dgm:prSet presAssocID="{D766D797-5318-CE41-A3C0-9D7DBCA5FCA1}" presName="extraNode" presStyleLbl="node1" presStyleIdx="0" presStyleCnt="5"/>
      <dgm:spPr/>
    </dgm:pt>
    <dgm:pt modelId="{CB8508C7-8190-314E-9BED-7B2F572F6408}" type="pres">
      <dgm:prSet presAssocID="{D766D797-5318-CE41-A3C0-9D7DBCA5FCA1}" presName="dstNode" presStyleLbl="node1" presStyleIdx="0" presStyleCnt="5"/>
      <dgm:spPr/>
    </dgm:pt>
    <dgm:pt modelId="{E7F3AB41-EBB9-344B-BA22-BB3ABAD3D808}" type="pres">
      <dgm:prSet presAssocID="{F71CD95D-4741-7C42-8E9F-F22D5E9BF38F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F1CA8-1924-A149-930B-232247C80AC4}" type="pres">
      <dgm:prSet presAssocID="{F71CD95D-4741-7C42-8E9F-F22D5E9BF38F}" presName="accent_1" presStyleCnt="0"/>
      <dgm:spPr/>
    </dgm:pt>
    <dgm:pt modelId="{B12BCC8A-8DB4-4149-BF31-B2A3D0739D43}" type="pres">
      <dgm:prSet presAssocID="{F71CD95D-4741-7C42-8E9F-F22D5E9BF38F}" presName="accentRepeatNode" presStyleLbl="solidFgAcc1" presStyleIdx="0" presStyleCnt="5"/>
      <dgm:spPr/>
    </dgm:pt>
    <dgm:pt modelId="{EE02DCE5-1D25-9844-B64F-835B03E94BDE}" type="pres">
      <dgm:prSet presAssocID="{EBE58926-BB34-614F-9B7E-9B5B56405BF9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443BF7-0214-5741-9D44-E1CEAE759ABC}" type="pres">
      <dgm:prSet presAssocID="{EBE58926-BB34-614F-9B7E-9B5B56405BF9}" presName="accent_2" presStyleCnt="0"/>
      <dgm:spPr/>
    </dgm:pt>
    <dgm:pt modelId="{1D861061-7D49-5641-9018-084978AC48D1}" type="pres">
      <dgm:prSet presAssocID="{EBE58926-BB34-614F-9B7E-9B5B56405BF9}" presName="accentRepeatNode" presStyleLbl="solidFgAcc1" presStyleIdx="1" presStyleCnt="5"/>
      <dgm:spPr/>
    </dgm:pt>
    <dgm:pt modelId="{ED094756-3680-4E4A-AD85-FF03CBD90DC6}" type="pres">
      <dgm:prSet presAssocID="{7924F91B-62C3-0540-AE65-A64E9CDD608E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4D68F1-4086-B54D-AB63-E7CC2497EEFC}" type="pres">
      <dgm:prSet presAssocID="{7924F91B-62C3-0540-AE65-A64E9CDD608E}" presName="accent_3" presStyleCnt="0"/>
      <dgm:spPr/>
    </dgm:pt>
    <dgm:pt modelId="{0AC9A51A-959A-8448-BBA9-CEF377E62310}" type="pres">
      <dgm:prSet presAssocID="{7924F91B-62C3-0540-AE65-A64E9CDD608E}" presName="accentRepeatNode" presStyleLbl="solidFgAcc1" presStyleIdx="2" presStyleCnt="5"/>
      <dgm:spPr/>
    </dgm:pt>
    <dgm:pt modelId="{3B08B2E2-AF77-0344-9EB6-1823DB84D598}" type="pres">
      <dgm:prSet presAssocID="{35F10C2B-4E31-4F4F-9947-5E3949AB289A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454A25-D4F7-FC4C-967F-9BCAB4703698}" type="pres">
      <dgm:prSet presAssocID="{35F10C2B-4E31-4F4F-9947-5E3949AB289A}" presName="accent_4" presStyleCnt="0"/>
      <dgm:spPr/>
    </dgm:pt>
    <dgm:pt modelId="{292460E7-E49D-E045-9367-C98786BD88C4}" type="pres">
      <dgm:prSet presAssocID="{35F10C2B-4E31-4F4F-9947-5E3949AB289A}" presName="accentRepeatNode" presStyleLbl="solidFgAcc1" presStyleIdx="3" presStyleCnt="5"/>
      <dgm:spPr/>
    </dgm:pt>
    <dgm:pt modelId="{1237570C-695A-0341-A0DA-A230C4BC2F45}" type="pres">
      <dgm:prSet presAssocID="{C4DED9DA-8CAD-AA47-9152-776CF6153020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70101D-D6AA-BD46-A863-453885344972}" type="pres">
      <dgm:prSet presAssocID="{C4DED9DA-8CAD-AA47-9152-776CF6153020}" presName="accent_5" presStyleCnt="0"/>
      <dgm:spPr/>
    </dgm:pt>
    <dgm:pt modelId="{98F41B31-09C5-C04C-8E62-D98B4C7BBF3E}" type="pres">
      <dgm:prSet presAssocID="{C4DED9DA-8CAD-AA47-9152-776CF6153020}" presName="accentRepeatNode" presStyleLbl="solidFgAcc1" presStyleIdx="4" presStyleCnt="5"/>
      <dgm:spPr/>
    </dgm:pt>
  </dgm:ptLst>
  <dgm:cxnLst>
    <dgm:cxn modelId="{E191A0B3-C27A-DE4F-B6B5-DB7EA3BC8B4F}" srcId="{D766D797-5318-CE41-A3C0-9D7DBCA5FCA1}" destId="{F71CD95D-4741-7C42-8E9F-F22D5E9BF38F}" srcOrd="0" destOrd="0" parTransId="{7C4A4D94-7069-0F45-81D9-456E9F1081F2}" sibTransId="{891A0809-8336-4C49-A5A2-2056D0665503}"/>
    <dgm:cxn modelId="{518C24E9-1D8E-3846-BEF2-CF52842ED7EC}" type="presOf" srcId="{EBE58926-BB34-614F-9B7E-9B5B56405BF9}" destId="{EE02DCE5-1D25-9844-B64F-835B03E94BDE}" srcOrd="0" destOrd="0" presId="urn:microsoft.com/office/officeart/2008/layout/VerticalCurvedList"/>
    <dgm:cxn modelId="{322BBDAF-1C41-4142-A79C-2138901B44B2}" srcId="{D766D797-5318-CE41-A3C0-9D7DBCA5FCA1}" destId="{EBE58926-BB34-614F-9B7E-9B5B56405BF9}" srcOrd="1" destOrd="0" parTransId="{54D37DDC-40D6-5C47-BFF2-7C53D49B68A9}" sibTransId="{FEBD715A-9AD8-CB46-90FF-7B296BAF4437}"/>
    <dgm:cxn modelId="{211CBD81-0EF7-4842-B158-78B318710191}" type="presOf" srcId="{35F10C2B-4E31-4F4F-9947-5E3949AB289A}" destId="{3B08B2E2-AF77-0344-9EB6-1823DB84D598}" srcOrd="0" destOrd="0" presId="urn:microsoft.com/office/officeart/2008/layout/VerticalCurvedList"/>
    <dgm:cxn modelId="{D120576A-66CF-B748-A5D9-D12F3E199E32}" type="presOf" srcId="{891A0809-8336-4C49-A5A2-2056D0665503}" destId="{AE3E1666-83A5-F34C-A474-60484C8FC0EB}" srcOrd="0" destOrd="0" presId="urn:microsoft.com/office/officeart/2008/layout/VerticalCurvedList"/>
    <dgm:cxn modelId="{B5D077E7-86D2-9647-B83A-B37F09130E89}" srcId="{D766D797-5318-CE41-A3C0-9D7DBCA5FCA1}" destId="{7924F91B-62C3-0540-AE65-A64E9CDD608E}" srcOrd="2" destOrd="0" parTransId="{86C493F6-FA85-D944-9D82-10F7D3774989}" sibTransId="{D123F243-4E02-9C46-849A-74850004358E}"/>
    <dgm:cxn modelId="{0DD67D82-2C1C-EC43-8662-AF586D93B504}" type="presOf" srcId="{7924F91B-62C3-0540-AE65-A64E9CDD608E}" destId="{ED094756-3680-4E4A-AD85-FF03CBD90DC6}" srcOrd="0" destOrd="0" presId="urn:microsoft.com/office/officeart/2008/layout/VerticalCurvedList"/>
    <dgm:cxn modelId="{C4A4B47C-4259-5B47-BCFA-472988DEBDA2}" srcId="{D766D797-5318-CE41-A3C0-9D7DBCA5FCA1}" destId="{35F10C2B-4E31-4F4F-9947-5E3949AB289A}" srcOrd="3" destOrd="0" parTransId="{03951A4E-BD35-FC48-9B99-ECA5F6F30E8D}" sibTransId="{E91B7593-E371-FB4C-9EC6-46D1867E0544}"/>
    <dgm:cxn modelId="{A25EC0C9-47E1-7348-9D88-8A814AD7E009}" type="presOf" srcId="{C4DED9DA-8CAD-AA47-9152-776CF6153020}" destId="{1237570C-695A-0341-A0DA-A230C4BC2F45}" srcOrd="0" destOrd="0" presId="urn:microsoft.com/office/officeart/2008/layout/VerticalCurvedList"/>
    <dgm:cxn modelId="{05F049D9-A2B8-7549-BE3A-6A0E4A2F5DC4}" type="presOf" srcId="{D766D797-5318-CE41-A3C0-9D7DBCA5FCA1}" destId="{76D7861E-83C0-C843-8768-F405EA17B6E9}" srcOrd="0" destOrd="0" presId="urn:microsoft.com/office/officeart/2008/layout/VerticalCurvedList"/>
    <dgm:cxn modelId="{1233E01B-B099-6B40-816C-D095779C9C73}" srcId="{D766D797-5318-CE41-A3C0-9D7DBCA5FCA1}" destId="{C4DED9DA-8CAD-AA47-9152-776CF6153020}" srcOrd="4" destOrd="0" parTransId="{E95A779C-E03C-FE49-B788-E25420282B51}" sibTransId="{28696B1F-9FED-3441-859E-2890A73647FF}"/>
    <dgm:cxn modelId="{AFFB9768-24BB-134B-B423-E103E6D73EB8}" type="presOf" srcId="{F71CD95D-4741-7C42-8E9F-F22D5E9BF38F}" destId="{E7F3AB41-EBB9-344B-BA22-BB3ABAD3D808}" srcOrd="0" destOrd="0" presId="urn:microsoft.com/office/officeart/2008/layout/VerticalCurvedList"/>
    <dgm:cxn modelId="{8A39B5FA-4A64-E741-92EF-79C1E353643B}" type="presParOf" srcId="{76D7861E-83C0-C843-8768-F405EA17B6E9}" destId="{DD94BB25-9F4E-0246-B260-BEF5168EA0B4}" srcOrd="0" destOrd="0" presId="urn:microsoft.com/office/officeart/2008/layout/VerticalCurvedList"/>
    <dgm:cxn modelId="{056F88C7-4D1C-4A43-BE24-CEF9BBCEB10D}" type="presParOf" srcId="{DD94BB25-9F4E-0246-B260-BEF5168EA0B4}" destId="{CE01BF13-6786-934A-84B4-CE79AB62C3DD}" srcOrd="0" destOrd="0" presId="urn:microsoft.com/office/officeart/2008/layout/VerticalCurvedList"/>
    <dgm:cxn modelId="{86012AC4-6631-1D4A-9451-1520CB0D4950}" type="presParOf" srcId="{CE01BF13-6786-934A-84B4-CE79AB62C3DD}" destId="{B3224FFB-D9CC-C343-BC54-D123BC2BFA0B}" srcOrd="0" destOrd="0" presId="urn:microsoft.com/office/officeart/2008/layout/VerticalCurvedList"/>
    <dgm:cxn modelId="{EC7B9A4D-118D-9640-9536-8BCBB75AC1BE}" type="presParOf" srcId="{CE01BF13-6786-934A-84B4-CE79AB62C3DD}" destId="{AE3E1666-83A5-F34C-A474-60484C8FC0EB}" srcOrd="1" destOrd="0" presId="urn:microsoft.com/office/officeart/2008/layout/VerticalCurvedList"/>
    <dgm:cxn modelId="{85F4B26C-4D38-D14F-ACFB-F19791E0C9C8}" type="presParOf" srcId="{CE01BF13-6786-934A-84B4-CE79AB62C3DD}" destId="{0E60D1D2-C05B-8844-B670-8BC7F6ECB51C}" srcOrd="2" destOrd="0" presId="urn:microsoft.com/office/officeart/2008/layout/VerticalCurvedList"/>
    <dgm:cxn modelId="{87D53CEE-07A8-A740-9DEE-DC683D0A700C}" type="presParOf" srcId="{CE01BF13-6786-934A-84B4-CE79AB62C3DD}" destId="{CB8508C7-8190-314E-9BED-7B2F572F6408}" srcOrd="3" destOrd="0" presId="urn:microsoft.com/office/officeart/2008/layout/VerticalCurvedList"/>
    <dgm:cxn modelId="{D33E60C2-18FB-1942-A099-04186C92DF24}" type="presParOf" srcId="{DD94BB25-9F4E-0246-B260-BEF5168EA0B4}" destId="{E7F3AB41-EBB9-344B-BA22-BB3ABAD3D808}" srcOrd="1" destOrd="0" presId="urn:microsoft.com/office/officeart/2008/layout/VerticalCurvedList"/>
    <dgm:cxn modelId="{215A7640-62BB-8841-90A4-BBFB418BCC37}" type="presParOf" srcId="{DD94BB25-9F4E-0246-B260-BEF5168EA0B4}" destId="{929F1CA8-1924-A149-930B-232247C80AC4}" srcOrd="2" destOrd="0" presId="urn:microsoft.com/office/officeart/2008/layout/VerticalCurvedList"/>
    <dgm:cxn modelId="{6277D956-AB75-D44F-BAC8-4987D42157EF}" type="presParOf" srcId="{929F1CA8-1924-A149-930B-232247C80AC4}" destId="{B12BCC8A-8DB4-4149-BF31-B2A3D0739D43}" srcOrd="0" destOrd="0" presId="urn:microsoft.com/office/officeart/2008/layout/VerticalCurvedList"/>
    <dgm:cxn modelId="{03186143-0223-8144-9126-AC76A306BCF1}" type="presParOf" srcId="{DD94BB25-9F4E-0246-B260-BEF5168EA0B4}" destId="{EE02DCE5-1D25-9844-B64F-835B03E94BDE}" srcOrd="3" destOrd="0" presId="urn:microsoft.com/office/officeart/2008/layout/VerticalCurvedList"/>
    <dgm:cxn modelId="{ACB7D64E-5207-9440-B07E-6CCFAA460645}" type="presParOf" srcId="{DD94BB25-9F4E-0246-B260-BEF5168EA0B4}" destId="{1C443BF7-0214-5741-9D44-E1CEAE759ABC}" srcOrd="4" destOrd="0" presId="urn:microsoft.com/office/officeart/2008/layout/VerticalCurvedList"/>
    <dgm:cxn modelId="{0B9195CC-A755-1F4D-861B-567F13483845}" type="presParOf" srcId="{1C443BF7-0214-5741-9D44-E1CEAE759ABC}" destId="{1D861061-7D49-5641-9018-084978AC48D1}" srcOrd="0" destOrd="0" presId="urn:microsoft.com/office/officeart/2008/layout/VerticalCurvedList"/>
    <dgm:cxn modelId="{15988D5C-C36D-4341-BE96-ECC49770D856}" type="presParOf" srcId="{DD94BB25-9F4E-0246-B260-BEF5168EA0B4}" destId="{ED094756-3680-4E4A-AD85-FF03CBD90DC6}" srcOrd="5" destOrd="0" presId="urn:microsoft.com/office/officeart/2008/layout/VerticalCurvedList"/>
    <dgm:cxn modelId="{B9ACA83B-4AFF-DE46-A936-E372D21F4311}" type="presParOf" srcId="{DD94BB25-9F4E-0246-B260-BEF5168EA0B4}" destId="{944D68F1-4086-B54D-AB63-E7CC2497EEFC}" srcOrd="6" destOrd="0" presId="urn:microsoft.com/office/officeart/2008/layout/VerticalCurvedList"/>
    <dgm:cxn modelId="{E070FA38-203B-CE4D-9071-8FE57FAE5430}" type="presParOf" srcId="{944D68F1-4086-B54D-AB63-E7CC2497EEFC}" destId="{0AC9A51A-959A-8448-BBA9-CEF377E62310}" srcOrd="0" destOrd="0" presId="urn:microsoft.com/office/officeart/2008/layout/VerticalCurvedList"/>
    <dgm:cxn modelId="{15AE50C4-572B-E84D-BA94-3545489F8C70}" type="presParOf" srcId="{DD94BB25-9F4E-0246-B260-BEF5168EA0B4}" destId="{3B08B2E2-AF77-0344-9EB6-1823DB84D598}" srcOrd="7" destOrd="0" presId="urn:microsoft.com/office/officeart/2008/layout/VerticalCurvedList"/>
    <dgm:cxn modelId="{D79E2722-BE99-034F-A113-4FCE40378A2C}" type="presParOf" srcId="{DD94BB25-9F4E-0246-B260-BEF5168EA0B4}" destId="{F8454A25-D4F7-FC4C-967F-9BCAB4703698}" srcOrd="8" destOrd="0" presId="urn:microsoft.com/office/officeart/2008/layout/VerticalCurvedList"/>
    <dgm:cxn modelId="{65CEC379-0D49-7547-80BF-9BCEA7D04DC2}" type="presParOf" srcId="{F8454A25-D4F7-FC4C-967F-9BCAB4703698}" destId="{292460E7-E49D-E045-9367-C98786BD88C4}" srcOrd="0" destOrd="0" presId="urn:microsoft.com/office/officeart/2008/layout/VerticalCurvedList"/>
    <dgm:cxn modelId="{3F8B7981-13BD-C448-9398-9F18F2685FEF}" type="presParOf" srcId="{DD94BB25-9F4E-0246-B260-BEF5168EA0B4}" destId="{1237570C-695A-0341-A0DA-A230C4BC2F45}" srcOrd="9" destOrd="0" presId="urn:microsoft.com/office/officeart/2008/layout/VerticalCurvedList"/>
    <dgm:cxn modelId="{8F4AD3E1-9EC3-5348-BA7B-AB68B28587F2}" type="presParOf" srcId="{DD94BB25-9F4E-0246-B260-BEF5168EA0B4}" destId="{E170101D-D6AA-BD46-A863-453885344972}" srcOrd="10" destOrd="0" presId="urn:microsoft.com/office/officeart/2008/layout/VerticalCurvedList"/>
    <dgm:cxn modelId="{D03D5AE9-41DE-0B4D-9743-72766D1E639B}" type="presParOf" srcId="{E170101D-D6AA-BD46-A863-453885344972}" destId="{98F41B31-09C5-C04C-8E62-D98B4C7BBF3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77B064B-DEE0-5D40-8E4F-8E688440DA15}" type="doc">
      <dgm:prSet loTypeId="urn:microsoft.com/office/officeart/2005/8/layout/lProcess3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F1A3B29-16DB-E44D-9BEE-21ABB10AEE4A}">
      <dgm:prSet phldrT="[Text]"/>
      <dgm:spPr/>
      <dgm:t>
        <a:bodyPr/>
        <a:lstStyle/>
        <a:p>
          <a:r>
            <a:rPr lang="en-US" dirty="0" smtClean="0"/>
            <a:t>&gt; 65%</a:t>
          </a:r>
          <a:endParaRPr lang="en-US" dirty="0"/>
        </a:p>
      </dgm:t>
    </dgm:pt>
    <dgm:pt modelId="{E0DF8171-4C2B-6446-9E92-6FC2047CFF68}" type="parTrans" cxnId="{6AEAE963-DEAF-734B-B2D4-5562338E1DE6}">
      <dgm:prSet/>
      <dgm:spPr/>
      <dgm:t>
        <a:bodyPr/>
        <a:lstStyle/>
        <a:p>
          <a:endParaRPr lang="en-US"/>
        </a:p>
      </dgm:t>
    </dgm:pt>
    <dgm:pt modelId="{8EF711AD-6039-224F-955D-E20744A94099}" type="sibTrans" cxnId="{6AEAE963-DEAF-734B-B2D4-5562338E1DE6}">
      <dgm:prSet/>
      <dgm:spPr/>
      <dgm:t>
        <a:bodyPr/>
        <a:lstStyle/>
        <a:p>
          <a:endParaRPr lang="en-US"/>
        </a:p>
      </dgm:t>
    </dgm:pt>
    <dgm:pt modelId="{BC03AB76-177E-9741-92BC-9E7490E466BE}">
      <dgm:prSet phldrT="[Text]"/>
      <dgm:spPr/>
      <dgm:t>
        <a:bodyPr/>
        <a:lstStyle/>
        <a:p>
          <a:r>
            <a:rPr lang="en-US" dirty="0" smtClean="0"/>
            <a:t>650.00 PPA</a:t>
          </a:r>
          <a:endParaRPr lang="en-US" dirty="0"/>
        </a:p>
      </dgm:t>
    </dgm:pt>
    <dgm:pt modelId="{9B9489B3-5AB6-B640-A430-9329DA5DDF71}" type="parTrans" cxnId="{BA98260C-478D-2849-9341-ED5A923F7AEA}">
      <dgm:prSet/>
      <dgm:spPr/>
      <dgm:t>
        <a:bodyPr/>
        <a:lstStyle/>
        <a:p>
          <a:endParaRPr lang="en-US"/>
        </a:p>
      </dgm:t>
    </dgm:pt>
    <dgm:pt modelId="{2FED971F-2B15-8149-87FF-CE7BFD65410C}" type="sibTrans" cxnId="{BA98260C-478D-2849-9341-ED5A923F7AEA}">
      <dgm:prSet/>
      <dgm:spPr/>
      <dgm:t>
        <a:bodyPr/>
        <a:lstStyle/>
        <a:p>
          <a:endParaRPr lang="en-US"/>
        </a:p>
      </dgm:t>
    </dgm:pt>
    <dgm:pt modelId="{45BCE17D-AC4D-BC4A-9CD2-D78B59ED8999}">
      <dgm:prSet phldrT="[Text]"/>
      <dgm:spPr/>
      <dgm:t>
        <a:bodyPr/>
        <a:lstStyle/>
        <a:p>
          <a:r>
            <a:rPr lang="en-US" dirty="0" smtClean="0"/>
            <a:t>50-65%</a:t>
          </a:r>
          <a:endParaRPr lang="en-US" dirty="0"/>
        </a:p>
      </dgm:t>
    </dgm:pt>
    <dgm:pt modelId="{AF34A160-AE99-B34B-A8C8-0CD92E319207}" type="parTrans" cxnId="{A78EBF22-B16D-4045-881C-BE3457207C44}">
      <dgm:prSet/>
      <dgm:spPr/>
      <dgm:t>
        <a:bodyPr/>
        <a:lstStyle/>
        <a:p>
          <a:endParaRPr lang="en-US"/>
        </a:p>
      </dgm:t>
    </dgm:pt>
    <dgm:pt modelId="{7593BE1F-036A-A941-BE51-967B1E9248DD}" type="sibTrans" cxnId="{A78EBF22-B16D-4045-881C-BE3457207C44}">
      <dgm:prSet/>
      <dgm:spPr/>
      <dgm:t>
        <a:bodyPr/>
        <a:lstStyle/>
        <a:p>
          <a:endParaRPr lang="en-US"/>
        </a:p>
      </dgm:t>
    </dgm:pt>
    <dgm:pt modelId="{FE3BF218-A56B-304E-AF0B-9CBEBCE9B391}">
      <dgm:prSet phldrT="[Text]"/>
      <dgm:spPr/>
      <dgm:t>
        <a:bodyPr/>
        <a:lstStyle/>
        <a:p>
          <a:r>
            <a:rPr lang="en-US" dirty="0" smtClean="0"/>
            <a:t>550.00 PPA</a:t>
          </a:r>
          <a:endParaRPr lang="en-US" dirty="0"/>
        </a:p>
      </dgm:t>
    </dgm:pt>
    <dgm:pt modelId="{2890D67D-8AB6-5542-AD9D-12F37CD450BC}" type="parTrans" cxnId="{FE06A0FC-C8BC-3548-8F0A-CF9891A00428}">
      <dgm:prSet/>
      <dgm:spPr/>
      <dgm:t>
        <a:bodyPr/>
        <a:lstStyle/>
        <a:p>
          <a:endParaRPr lang="en-US"/>
        </a:p>
      </dgm:t>
    </dgm:pt>
    <dgm:pt modelId="{A77A6B72-9E02-1848-8B6C-91E56A295D4E}" type="sibTrans" cxnId="{FE06A0FC-C8BC-3548-8F0A-CF9891A00428}">
      <dgm:prSet/>
      <dgm:spPr/>
      <dgm:t>
        <a:bodyPr/>
        <a:lstStyle/>
        <a:p>
          <a:endParaRPr lang="en-US"/>
        </a:p>
      </dgm:t>
    </dgm:pt>
    <dgm:pt modelId="{E8880E22-1334-1542-ADBE-AFB67F603ABF}">
      <dgm:prSet phldrT="[Text]"/>
      <dgm:spPr/>
      <dgm:t>
        <a:bodyPr/>
        <a:lstStyle/>
        <a:p>
          <a:r>
            <a:rPr lang="en-US" dirty="0" smtClean="0"/>
            <a:t>45-50%</a:t>
          </a:r>
          <a:endParaRPr lang="en-US" dirty="0"/>
        </a:p>
      </dgm:t>
    </dgm:pt>
    <dgm:pt modelId="{2717528D-DA5D-C94D-A423-72845EADDCC6}" type="parTrans" cxnId="{499AF45D-8548-214B-8093-1C56831BEF38}">
      <dgm:prSet/>
      <dgm:spPr/>
      <dgm:t>
        <a:bodyPr/>
        <a:lstStyle/>
        <a:p>
          <a:endParaRPr lang="en-US"/>
        </a:p>
      </dgm:t>
    </dgm:pt>
    <dgm:pt modelId="{091BBB5C-70A8-B645-ACBF-7CADB06AB385}" type="sibTrans" cxnId="{499AF45D-8548-214B-8093-1C56831BEF38}">
      <dgm:prSet/>
      <dgm:spPr/>
      <dgm:t>
        <a:bodyPr/>
        <a:lstStyle/>
        <a:p>
          <a:endParaRPr lang="en-US"/>
        </a:p>
      </dgm:t>
    </dgm:pt>
    <dgm:pt modelId="{13C003C8-1897-FA43-9615-AECDA977A9F5}">
      <dgm:prSet phldrT="[Text]"/>
      <dgm:spPr/>
      <dgm:t>
        <a:bodyPr/>
        <a:lstStyle/>
        <a:p>
          <a:r>
            <a:rPr lang="en-US" dirty="0" smtClean="0"/>
            <a:t>450.00 PPA</a:t>
          </a:r>
          <a:endParaRPr lang="en-US" dirty="0"/>
        </a:p>
      </dgm:t>
    </dgm:pt>
    <dgm:pt modelId="{5D16B01F-7B2B-F740-B710-66F00FAFDC7E}" type="parTrans" cxnId="{B0A4E566-E314-204F-A312-1E444E5A68F7}">
      <dgm:prSet/>
      <dgm:spPr/>
      <dgm:t>
        <a:bodyPr/>
        <a:lstStyle/>
        <a:p>
          <a:endParaRPr lang="en-US"/>
        </a:p>
      </dgm:t>
    </dgm:pt>
    <dgm:pt modelId="{D6E0A4A7-B783-A042-B815-B5804A14D94D}" type="sibTrans" cxnId="{B0A4E566-E314-204F-A312-1E444E5A68F7}">
      <dgm:prSet/>
      <dgm:spPr/>
      <dgm:t>
        <a:bodyPr/>
        <a:lstStyle/>
        <a:p>
          <a:endParaRPr lang="en-US"/>
        </a:p>
      </dgm:t>
    </dgm:pt>
    <dgm:pt modelId="{003599D0-67F9-5C44-AD73-63A4CD24786F}">
      <dgm:prSet phldrT="[Text]"/>
      <dgm:spPr/>
      <dgm:t>
        <a:bodyPr/>
        <a:lstStyle/>
        <a:p>
          <a:r>
            <a:rPr lang="en-US" dirty="0" smtClean="0"/>
            <a:t>35-45% (grandfathered)</a:t>
          </a:r>
          <a:endParaRPr lang="en-US" dirty="0"/>
        </a:p>
      </dgm:t>
    </dgm:pt>
    <dgm:pt modelId="{DCD4064E-2E1B-C74D-B17B-F79151C11A8E}" type="parTrans" cxnId="{4BBBE6FE-F1E5-9C4E-9946-297752326E46}">
      <dgm:prSet/>
      <dgm:spPr/>
      <dgm:t>
        <a:bodyPr/>
        <a:lstStyle/>
        <a:p>
          <a:endParaRPr lang="en-US"/>
        </a:p>
      </dgm:t>
    </dgm:pt>
    <dgm:pt modelId="{30F782F6-1FF9-4D41-AEFF-E4FCE46B5118}" type="sibTrans" cxnId="{4BBBE6FE-F1E5-9C4E-9946-297752326E46}">
      <dgm:prSet/>
      <dgm:spPr/>
      <dgm:t>
        <a:bodyPr/>
        <a:lstStyle/>
        <a:p>
          <a:endParaRPr lang="en-US"/>
        </a:p>
      </dgm:t>
    </dgm:pt>
    <dgm:pt modelId="{2C043BAF-DDA3-FC4C-A85B-D9EAF4062035}">
      <dgm:prSet phldrT="[Text]"/>
      <dgm:spPr/>
      <dgm:t>
        <a:bodyPr/>
        <a:lstStyle/>
        <a:p>
          <a:r>
            <a:rPr lang="en-US" dirty="0" smtClean="0"/>
            <a:t>375.00 PPA</a:t>
          </a:r>
          <a:endParaRPr lang="en-US" dirty="0"/>
        </a:p>
      </dgm:t>
    </dgm:pt>
    <dgm:pt modelId="{4BB0877A-9F25-2E45-BF73-7B05B01A5DA3}" type="parTrans" cxnId="{0044A630-46FF-A343-A526-16A1EF2B47CC}">
      <dgm:prSet/>
      <dgm:spPr/>
      <dgm:t>
        <a:bodyPr/>
        <a:lstStyle/>
        <a:p>
          <a:endParaRPr lang="en-US"/>
        </a:p>
      </dgm:t>
    </dgm:pt>
    <dgm:pt modelId="{7E554A4C-D06C-4944-8E93-5D1DF1D76F43}" type="sibTrans" cxnId="{0044A630-46FF-A343-A526-16A1EF2B47CC}">
      <dgm:prSet/>
      <dgm:spPr/>
      <dgm:t>
        <a:bodyPr/>
        <a:lstStyle/>
        <a:p>
          <a:endParaRPr lang="en-US"/>
        </a:p>
      </dgm:t>
    </dgm:pt>
    <dgm:pt modelId="{9037769F-7297-0E45-810C-10DDFE77B17F}" type="pres">
      <dgm:prSet presAssocID="{677B064B-DEE0-5D40-8E4F-8E688440DA15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6FC305D-0089-1D4A-B1BC-7B8394FBD8DC}" type="pres">
      <dgm:prSet presAssocID="{7F1A3B29-16DB-E44D-9BEE-21ABB10AEE4A}" presName="horFlow" presStyleCnt="0"/>
      <dgm:spPr/>
    </dgm:pt>
    <dgm:pt modelId="{122BA97F-823B-184C-8A82-E5E05C56767C}" type="pres">
      <dgm:prSet presAssocID="{7F1A3B29-16DB-E44D-9BEE-21ABB10AEE4A}" presName="bigChev" presStyleLbl="node1" presStyleIdx="0" presStyleCnt="4"/>
      <dgm:spPr/>
      <dgm:t>
        <a:bodyPr/>
        <a:lstStyle/>
        <a:p>
          <a:endParaRPr lang="en-US"/>
        </a:p>
      </dgm:t>
    </dgm:pt>
    <dgm:pt modelId="{13D12FF3-CE34-1648-9D63-591EA493F3CF}" type="pres">
      <dgm:prSet presAssocID="{9B9489B3-5AB6-B640-A430-9329DA5DDF71}" presName="parTrans" presStyleCnt="0"/>
      <dgm:spPr/>
    </dgm:pt>
    <dgm:pt modelId="{5A06BDEE-AEB2-374B-B550-B6E048583227}" type="pres">
      <dgm:prSet presAssocID="{BC03AB76-177E-9741-92BC-9E7490E466BE}" presName="node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EE1902-268F-1741-B0BD-FC51888F52A6}" type="pres">
      <dgm:prSet presAssocID="{7F1A3B29-16DB-E44D-9BEE-21ABB10AEE4A}" presName="vSp" presStyleCnt="0"/>
      <dgm:spPr/>
    </dgm:pt>
    <dgm:pt modelId="{5571CDF3-38AD-C642-BE86-2DF606E93CD1}" type="pres">
      <dgm:prSet presAssocID="{45BCE17D-AC4D-BC4A-9CD2-D78B59ED8999}" presName="horFlow" presStyleCnt="0"/>
      <dgm:spPr/>
    </dgm:pt>
    <dgm:pt modelId="{0B532F45-6E36-224F-BE3E-5E0BECB0B5ED}" type="pres">
      <dgm:prSet presAssocID="{45BCE17D-AC4D-BC4A-9CD2-D78B59ED8999}" presName="bigChev" presStyleLbl="node1" presStyleIdx="1" presStyleCnt="4"/>
      <dgm:spPr/>
      <dgm:t>
        <a:bodyPr/>
        <a:lstStyle/>
        <a:p>
          <a:endParaRPr lang="en-US"/>
        </a:p>
      </dgm:t>
    </dgm:pt>
    <dgm:pt modelId="{3C72F196-69A5-2649-B12C-06F5FC400B31}" type="pres">
      <dgm:prSet presAssocID="{2890D67D-8AB6-5542-AD9D-12F37CD450BC}" presName="parTrans" presStyleCnt="0"/>
      <dgm:spPr/>
    </dgm:pt>
    <dgm:pt modelId="{330F86B0-DD76-5546-A23D-328AF5E889C0}" type="pres">
      <dgm:prSet presAssocID="{FE3BF218-A56B-304E-AF0B-9CBEBCE9B391}" presName="node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BE5F33-B10E-2443-A248-4DA43F1E11C2}" type="pres">
      <dgm:prSet presAssocID="{45BCE17D-AC4D-BC4A-9CD2-D78B59ED8999}" presName="vSp" presStyleCnt="0"/>
      <dgm:spPr/>
    </dgm:pt>
    <dgm:pt modelId="{0B903D69-4240-6546-B567-833B945FFF66}" type="pres">
      <dgm:prSet presAssocID="{E8880E22-1334-1542-ADBE-AFB67F603ABF}" presName="horFlow" presStyleCnt="0"/>
      <dgm:spPr/>
    </dgm:pt>
    <dgm:pt modelId="{A93B36C7-B876-6341-A5E1-30FE6FA9318D}" type="pres">
      <dgm:prSet presAssocID="{E8880E22-1334-1542-ADBE-AFB67F603ABF}" presName="bigChev" presStyleLbl="node1" presStyleIdx="2" presStyleCnt="4"/>
      <dgm:spPr/>
      <dgm:t>
        <a:bodyPr/>
        <a:lstStyle/>
        <a:p>
          <a:endParaRPr lang="en-US"/>
        </a:p>
      </dgm:t>
    </dgm:pt>
    <dgm:pt modelId="{E62D2C9F-AFF0-414B-874B-0827125AF79F}" type="pres">
      <dgm:prSet presAssocID="{5D16B01F-7B2B-F740-B710-66F00FAFDC7E}" presName="parTrans" presStyleCnt="0"/>
      <dgm:spPr/>
    </dgm:pt>
    <dgm:pt modelId="{A0EC5A9A-3134-2048-B56E-4B75EB9BACEA}" type="pres">
      <dgm:prSet presAssocID="{13C003C8-1897-FA43-9615-AECDA977A9F5}" presName="node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7F2D31-AF7F-1D46-A449-179CF17E1172}" type="pres">
      <dgm:prSet presAssocID="{E8880E22-1334-1542-ADBE-AFB67F603ABF}" presName="vSp" presStyleCnt="0"/>
      <dgm:spPr/>
    </dgm:pt>
    <dgm:pt modelId="{27F66807-8F96-484C-9013-FFBAB4BFB873}" type="pres">
      <dgm:prSet presAssocID="{003599D0-67F9-5C44-AD73-63A4CD24786F}" presName="horFlow" presStyleCnt="0"/>
      <dgm:spPr/>
    </dgm:pt>
    <dgm:pt modelId="{FC98CAB7-7A34-FF49-87E2-0E8744859D84}" type="pres">
      <dgm:prSet presAssocID="{003599D0-67F9-5C44-AD73-63A4CD24786F}" presName="bigChev" presStyleLbl="node1" presStyleIdx="3" presStyleCnt="4"/>
      <dgm:spPr/>
      <dgm:t>
        <a:bodyPr/>
        <a:lstStyle/>
        <a:p>
          <a:endParaRPr lang="en-US"/>
        </a:p>
      </dgm:t>
    </dgm:pt>
    <dgm:pt modelId="{1445C6E0-876B-2149-AAC6-CAF3BFF8B7EC}" type="pres">
      <dgm:prSet presAssocID="{4BB0877A-9F25-2E45-BF73-7B05B01A5DA3}" presName="parTrans" presStyleCnt="0"/>
      <dgm:spPr/>
    </dgm:pt>
    <dgm:pt modelId="{D63E106D-26D0-FA45-AED1-AF888027533B}" type="pres">
      <dgm:prSet presAssocID="{2C043BAF-DDA3-FC4C-A85B-D9EAF4062035}" presName="node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98260C-478D-2849-9341-ED5A923F7AEA}" srcId="{7F1A3B29-16DB-E44D-9BEE-21ABB10AEE4A}" destId="{BC03AB76-177E-9741-92BC-9E7490E466BE}" srcOrd="0" destOrd="0" parTransId="{9B9489B3-5AB6-B640-A430-9329DA5DDF71}" sibTransId="{2FED971F-2B15-8149-87FF-CE7BFD65410C}"/>
    <dgm:cxn modelId="{A78EBF22-B16D-4045-881C-BE3457207C44}" srcId="{677B064B-DEE0-5D40-8E4F-8E688440DA15}" destId="{45BCE17D-AC4D-BC4A-9CD2-D78B59ED8999}" srcOrd="1" destOrd="0" parTransId="{AF34A160-AE99-B34B-A8C8-0CD92E319207}" sibTransId="{7593BE1F-036A-A941-BE51-967B1E9248DD}"/>
    <dgm:cxn modelId="{CD91223A-89B3-1340-9EA0-A21D1B2C98E9}" type="presOf" srcId="{7F1A3B29-16DB-E44D-9BEE-21ABB10AEE4A}" destId="{122BA97F-823B-184C-8A82-E5E05C56767C}" srcOrd="0" destOrd="0" presId="urn:microsoft.com/office/officeart/2005/8/layout/lProcess3"/>
    <dgm:cxn modelId="{B0A4E566-E314-204F-A312-1E444E5A68F7}" srcId="{E8880E22-1334-1542-ADBE-AFB67F603ABF}" destId="{13C003C8-1897-FA43-9615-AECDA977A9F5}" srcOrd="0" destOrd="0" parTransId="{5D16B01F-7B2B-F740-B710-66F00FAFDC7E}" sibTransId="{D6E0A4A7-B783-A042-B815-B5804A14D94D}"/>
    <dgm:cxn modelId="{4AE1B00E-0DEF-ED45-9B0A-44F3E10F06AC}" type="presOf" srcId="{BC03AB76-177E-9741-92BC-9E7490E466BE}" destId="{5A06BDEE-AEB2-374B-B550-B6E048583227}" srcOrd="0" destOrd="0" presId="urn:microsoft.com/office/officeart/2005/8/layout/lProcess3"/>
    <dgm:cxn modelId="{750378C0-C492-3D40-8026-B57776C97C7B}" type="presOf" srcId="{003599D0-67F9-5C44-AD73-63A4CD24786F}" destId="{FC98CAB7-7A34-FF49-87E2-0E8744859D84}" srcOrd="0" destOrd="0" presId="urn:microsoft.com/office/officeart/2005/8/layout/lProcess3"/>
    <dgm:cxn modelId="{024A7F26-CD5F-7C46-BC12-A302831E3DEF}" type="presOf" srcId="{45BCE17D-AC4D-BC4A-9CD2-D78B59ED8999}" destId="{0B532F45-6E36-224F-BE3E-5E0BECB0B5ED}" srcOrd="0" destOrd="0" presId="urn:microsoft.com/office/officeart/2005/8/layout/lProcess3"/>
    <dgm:cxn modelId="{6AEAE963-DEAF-734B-B2D4-5562338E1DE6}" srcId="{677B064B-DEE0-5D40-8E4F-8E688440DA15}" destId="{7F1A3B29-16DB-E44D-9BEE-21ABB10AEE4A}" srcOrd="0" destOrd="0" parTransId="{E0DF8171-4C2B-6446-9E92-6FC2047CFF68}" sibTransId="{8EF711AD-6039-224F-955D-E20744A94099}"/>
    <dgm:cxn modelId="{499AF45D-8548-214B-8093-1C56831BEF38}" srcId="{677B064B-DEE0-5D40-8E4F-8E688440DA15}" destId="{E8880E22-1334-1542-ADBE-AFB67F603ABF}" srcOrd="2" destOrd="0" parTransId="{2717528D-DA5D-C94D-A423-72845EADDCC6}" sibTransId="{091BBB5C-70A8-B645-ACBF-7CADB06AB385}"/>
    <dgm:cxn modelId="{B6CC0F31-68F5-264C-8E9D-D0B12EA1DE99}" type="presOf" srcId="{2C043BAF-DDA3-FC4C-A85B-D9EAF4062035}" destId="{D63E106D-26D0-FA45-AED1-AF888027533B}" srcOrd="0" destOrd="0" presId="urn:microsoft.com/office/officeart/2005/8/layout/lProcess3"/>
    <dgm:cxn modelId="{ACDBD2D7-8A31-B54B-A83F-6A736FEA4BA2}" type="presOf" srcId="{E8880E22-1334-1542-ADBE-AFB67F603ABF}" destId="{A93B36C7-B876-6341-A5E1-30FE6FA9318D}" srcOrd="0" destOrd="0" presId="urn:microsoft.com/office/officeart/2005/8/layout/lProcess3"/>
    <dgm:cxn modelId="{161475B9-DDBE-114F-AA6E-D8EF57F8751D}" type="presOf" srcId="{FE3BF218-A56B-304E-AF0B-9CBEBCE9B391}" destId="{330F86B0-DD76-5546-A23D-328AF5E889C0}" srcOrd="0" destOrd="0" presId="urn:microsoft.com/office/officeart/2005/8/layout/lProcess3"/>
    <dgm:cxn modelId="{4BBBE6FE-F1E5-9C4E-9946-297752326E46}" srcId="{677B064B-DEE0-5D40-8E4F-8E688440DA15}" destId="{003599D0-67F9-5C44-AD73-63A4CD24786F}" srcOrd="3" destOrd="0" parTransId="{DCD4064E-2E1B-C74D-B17B-F79151C11A8E}" sibTransId="{30F782F6-1FF9-4D41-AEFF-E4FCE46B5118}"/>
    <dgm:cxn modelId="{FE06A0FC-C8BC-3548-8F0A-CF9891A00428}" srcId="{45BCE17D-AC4D-BC4A-9CD2-D78B59ED8999}" destId="{FE3BF218-A56B-304E-AF0B-9CBEBCE9B391}" srcOrd="0" destOrd="0" parTransId="{2890D67D-8AB6-5542-AD9D-12F37CD450BC}" sibTransId="{A77A6B72-9E02-1848-8B6C-91E56A295D4E}"/>
    <dgm:cxn modelId="{0044A630-46FF-A343-A526-16A1EF2B47CC}" srcId="{003599D0-67F9-5C44-AD73-63A4CD24786F}" destId="{2C043BAF-DDA3-FC4C-A85B-D9EAF4062035}" srcOrd="0" destOrd="0" parTransId="{4BB0877A-9F25-2E45-BF73-7B05B01A5DA3}" sibTransId="{7E554A4C-D06C-4944-8E93-5D1DF1D76F43}"/>
    <dgm:cxn modelId="{AE886A92-F09F-DD4D-8796-537523163F2F}" type="presOf" srcId="{13C003C8-1897-FA43-9615-AECDA977A9F5}" destId="{A0EC5A9A-3134-2048-B56E-4B75EB9BACEA}" srcOrd="0" destOrd="0" presId="urn:microsoft.com/office/officeart/2005/8/layout/lProcess3"/>
    <dgm:cxn modelId="{C4F482C8-50F9-364E-A088-48D27A6F3BB4}" type="presOf" srcId="{677B064B-DEE0-5D40-8E4F-8E688440DA15}" destId="{9037769F-7297-0E45-810C-10DDFE77B17F}" srcOrd="0" destOrd="0" presId="urn:microsoft.com/office/officeart/2005/8/layout/lProcess3"/>
    <dgm:cxn modelId="{BCB1D5E0-05D7-3C44-9C83-D81A848CCD44}" type="presParOf" srcId="{9037769F-7297-0E45-810C-10DDFE77B17F}" destId="{86FC305D-0089-1D4A-B1BC-7B8394FBD8DC}" srcOrd="0" destOrd="0" presId="urn:microsoft.com/office/officeart/2005/8/layout/lProcess3"/>
    <dgm:cxn modelId="{A3371E6E-A15A-8F4B-8880-DF82A47040E0}" type="presParOf" srcId="{86FC305D-0089-1D4A-B1BC-7B8394FBD8DC}" destId="{122BA97F-823B-184C-8A82-E5E05C56767C}" srcOrd="0" destOrd="0" presId="urn:microsoft.com/office/officeart/2005/8/layout/lProcess3"/>
    <dgm:cxn modelId="{CF54F29F-BC55-F141-9936-71BBD78E3505}" type="presParOf" srcId="{86FC305D-0089-1D4A-B1BC-7B8394FBD8DC}" destId="{13D12FF3-CE34-1648-9D63-591EA493F3CF}" srcOrd="1" destOrd="0" presId="urn:microsoft.com/office/officeart/2005/8/layout/lProcess3"/>
    <dgm:cxn modelId="{1E25B307-0582-3F45-93DE-DCF78EE9CF59}" type="presParOf" srcId="{86FC305D-0089-1D4A-B1BC-7B8394FBD8DC}" destId="{5A06BDEE-AEB2-374B-B550-B6E048583227}" srcOrd="2" destOrd="0" presId="urn:microsoft.com/office/officeart/2005/8/layout/lProcess3"/>
    <dgm:cxn modelId="{956A21BB-7FDD-F047-9D2B-7053C8403D0A}" type="presParOf" srcId="{9037769F-7297-0E45-810C-10DDFE77B17F}" destId="{3EEE1902-268F-1741-B0BD-FC51888F52A6}" srcOrd="1" destOrd="0" presId="urn:microsoft.com/office/officeart/2005/8/layout/lProcess3"/>
    <dgm:cxn modelId="{102F2587-D361-BF44-8033-0388E5616611}" type="presParOf" srcId="{9037769F-7297-0E45-810C-10DDFE77B17F}" destId="{5571CDF3-38AD-C642-BE86-2DF606E93CD1}" srcOrd="2" destOrd="0" presId="urn:microsoft.com/office/officeart/2005/8/layout/lProcess3"/>
    <dgm:cxn modelId="{E36D3EC4-6BB5-B947-9D03-897659B8DD1D}" type="presParOf" srcId="{5571CDF3-38AD-C642-BE86-2DF606E93CD1}" destId="{0B532F45-6E36-224F-BE3E-5E0BECB0B5ED}" srcOrd="0" destOrd="0" presId="urn:microsoft.com/office/officeart/2005/8/layout/lProcess3"/>
    <dgm:cxn modelId="{0CD96BEB-1E03-914C-9795-64FD0BA4C1C1}" type="presParOf" srcId="{5571CDF3-38AD-C642-BE86-2DF606E93CD1}" destId="{3C72F196-69A5-2649-B12C-06F5FC400B31}" srcOrd="1" destOrd="0" presId="urn:microsoft.com/office/officeart/2005/8/layout/lProcess3"/>
    <dgm:cxn modelId="{91AEB936-B05B-7B4D-86E4-6FAD293B32AB}" type="presParOf" srcId="{5571CDF3-38AD-C642-BE86-2DF606E93CD1}" destId="{330F86B0-DD76-5546-A23D-328AF5E889C0}" srcOrd="2" destOrd="0" presId="urn:microsoft.com/office/officeart/2005/8/layout/lProcess3"/>
    <dgm:cxn modelId="{18AAF2C4-F1CF-7C40-AC6C-29128EC2DB04}" type="presParOf" srcId="{9037769F-7297-0E45-810C-10DDFE77B17F}" destId="{CABE5F33-B10E-2443-A248-4DA43F1E11C2}" srcOrd="3" destOrd="0" presId="urn:microsoft.com/office/officeart/2005/8/layout/lProcess3"/>
    <dgm:cxn modelId="{9AB84C07-C6DE-7A41-8BE6-4E6236571C09}" type="presParOf" srcId="{9037769F-7297-0E45-810C-10DDFE77B17F}" destId="{0B903D69-4240-6546-B567-833B945FFF66}" srcOrd="4" destOrd="0" presId="urn:microsoft.com/office/officeart/2005/8/layout/lProcess3"/>
    <dgm:cxn modelId="{2D120114-A1F4-9549-BB64-9E0F7A2C58A9}" type="presParOf" srcId="{0B903D69-4240-6546-B567-833B945FFF66}" destId="{A93B36C7-B876-6341-A5E1-30FE6FA9318D}" srcOrd="0" destOrd="0" presId="urn:microsoft.com/office/officeart/2005/8/layout/lProcess3"/>
    <dgm:cxn modelId="{D26B7A95-A85A-504C-B3EE-1DE6810EE814}" type="presParOf" srcId="{0B903D69-4240-6546-B567-833B945FFF66}" destId="{E62D2C9F-AFF0-414B-874B-0827125AF79F}" srcOrd="1" destOrd="0" presId="urn:microsoft.com/office/officeart/2005/8/layout/lProcess3"/>
    <dgm:cxn modelId="{23084ABB-6033-524F-9F03-2D97FA0BFF86}" type="presParOf" srcId="{0B903D69-4240-6546-B567-833B945FFF66}" destId="{A0EC5A9A-3134-2048-B56E-4B75EB9BACEA}" srcOrd="2" destOrd="0" presId="urn:microsoft.com/office/officeart/2005/8/layout/lProcess3"/>
    <dgm:cxn modelId="{2BABA792-E8B9-2040-8B0B-04619F894BD0}" type="presParOf" srcId="{9037769F-7297-0E45-810C-10DDFE77B17F}" destId="{647F2D31-AF7F-1D46-A449-179CF17E1172}" srcOrd="5" destOrd="0" presId="urn:microsoft.com/office/officeart/2005/8/layout/lProcess3"/>
    <dgm:cxn modelId="{56FFA5B1-1449-D740-81B9-447E7D2A7DF2}" type="presParOf" srcId="{9037769F-7297-0E45-810C-10DDFE77B17F}" destId="{27F66807-8F96-484C-9013-FFBAB4BFB873}" srcOrd="6" destOrd="0" presId="urn:microsoft.com/office/officeart/2005/8/layout/lProcess3"/>
    <dgm:cxn modelId="{52063EB4-05D4-6D47-8090-E32C10D36A6A}" type="presParOf" srcId="{27F66807-8F96-484C-9013-FFBAB4BFB873}" destId="{FC98CAB7-7A34-FF49-87E2-0E8744859D84}" srcOrd="0" destOrd="0" presId="urn:microsoft.com/office/officeart/2005/8/layout/lProcess3"/>
    <dgm:cxn modelId="{8A247824-5F48-AB4B-8A93-D3CA64A8B5C6}" type="presParOf" srcId="{27F66807-8F96-484C-9013-FFBAB4BFB873}" destId="{1445C6E0-876B-2149-AAC6-CAF3BFF8B7EC}" srcOrd="1" destOrd="0" presId="urn:microsoft.com/office/officeart/2005/8/layout/lProcess3"/>
    <dgm:cxn modelId="{1766C21E-C789-AF4D-AAA7-E575F99F6EB5}" type="presParOf" srcId="{27F66807-8F96-484C-9013-FFBAB4BFB873}" destId="{D63E106D-26D0-FA45-AED1-AF888027533B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B9234F1-9FBA-2A4D-B7DE-0E8E8D65BCF4}" type="doc">
      <dgm:prSet loTypeId="urn:microsoft.com/office/officeart/2005/8/layout/lProcess3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0180391-2C4C-2C4A-B547-BB142E2E0286}">
      <dgm:prSet phldrT="[Text]"/>
      <dgm:spPr/>
      <dgm:t>
        <a:bodyPr/>
        <a:lstStyle/>
        <a:p>
          <a:r>
            <a:rPr lang="en-US" dirty="0" smtClean="0"/>
            <a:t>650 PPA</a:t>
          </a:r>
          <a:endParaRPr lang="en-US" dirty="0"/>
        </a:p>
      </dgm:t>
    </dgm:pt>
    <dgm:pt modelId="{5A00B0EB-5904-794A-AF32-99D054E6FCDE}" type="parTrans" cxnId="{61284DE3-9BCF-5446-8DC3-5E8333AB37FC}">
      <dgm:prSet/>
      <dgm:spPr/>
      <dgm:t>
        <a:bodyPr/>
        <a:lstStyle/>
        <a:p>
          <a:endParaRPr lang="en-US"/>
        </a:p>
      </dgm:t>
    </dgm:pt>
    <dgm:pt modelId="{26D10246-F775-A84F-8FC6-0AD87701ED2A}" type="sibTrans" cxnId="{61284DE3-9BCF-5446-8DC3-5E8333AB37FC}">
      <dgm:prSet/>
      <dgm:spPr/>
      <dgm:t>
        <a:bodyPr/>
        <a:lstStyle/>
        <a:p>
          <a:endParaRPr lang="en-US"/>
        </a:p>
      </dgm:t>
    </dgm:pt>
    <dgm:pt modelId="{16015B06-3166-C640-9712-0AF2FA641B8E}">
      <dgm:prSet phldrT="[Text]"/>
      <dgm:spPr/>
      <dgm:t>
        <a:bodyPr/>
        <a:lstStyle/>
        <a:p>
          <a:r>
            <a:rPr lang="en-US" dirty="0" err="1" smtClean="0"/>
            <a:t>Barwell</a:t>
          </a:r>
          <a:r>
            <a:rPr lang="en-US" dirty="0" smtClean="0"/>
            <a:t>, Brentwood, </a:t>
          </a:r>
          <a:r>
            <a:rPr lang="en-US" dirty="0" err="1" smtClean="0"/>
            <a:t>Bugg</a:t>
          </a:r>
          <a:r>
            <a:rPr lang="en-US" dirty="0" smtClean="0"/>
            <a:t>, Carver, Creech, East Garner, Fox, Green, Hodge, Knightdale, Lincoln Heights, Millbrook, Poe, River Bend, Smith, </a:t>
          </a:r>
          <a:r>
            <a:rPr lang="en-US" dirty="0" err="1" smtClean="0"/>
            <a:t>Wakelon</a:t>
          </a:r>
          <a:r>
            <a:rPr lang="en-US" dirty="0" smtClean="0"/>
            <a:t>, Walnut Creek, Wilburn, Zebulon</a:t>
          </a:r>
          <a:endParaRPr lang="en-US" dirty="0"/>
        </a:p>
      </dgm:t>
    </dgm:pt>
    <dgm:pt modelId="{040B5E7D-E9AD-164E-9E0E-B8E24AA7E091}" type="parTrans" cxnId="{CF77B144-6B5C-FE48-ABF1-0B4DCCE7E6E5}">
      <dgm:prSet/>
      <dgm:spPr/>
      <dgm:t>
        <a:bodyPr/>
        <a:lstStyle/>
        <a:p>
          <a:endParaRPr lang="en-US"/>
        </a:p>
      </dgm:t>
    </dgm:pt>
    <dgm:pt modelId="{D1BDC7AB-34C2-AF41-A86B-C68C1CF477F1}" type="sibTrans" cxnId="{CF77B144-6B5C-FE48-ABF1-0B4DCCE7E6E5}">
      <dgm:prSet/>
      <dgm:spPr/>
      <dgm:t>
        <a:bodyPr/>
        <a:lstStyle/>
        <a:p>
          <a:endParaRPr lang="en-US"/>
        </a:p>
      </dgm:t>
    </dgm:pt>
    <dgm:pt modelId="{05178C18-9250-674A-89FD-AB8429F966A0}">
      <dgm:prSet phldrT="[Text]"/>
      <dgm:spPr/>
      <dgm:t>
        <a:bodyPr/>
        <a:lstStyle/>
        <a:p>
          <a:r>
            <a:rPr lang="en-US" dirty="0" smtClean="0"/>
            <a:t>550 PPA</a:t>
          </a:r>
          <a:endParaRPr lang="en-US" dirty="0"/>
        </a:p>
      </dgm:t>
    </dgm:pt>
    <dgm:pt modelId="{516FCDA0-BF35-AF47-B080-7CD0ABD54D6A}" type="parTrans" cxnId="{0CC27D8A-E288-6B4D-BFC1-B80DF0948F51}">
      <dgm:prSet/>
      <dgm:spPr/>
      <dgm:t>
        <a:bodyPr/>
        <a:lstStyle/>
        <a:p>
          <a:endParaRPr lang="en-US"/>
        </a:p>
      </dgm:t>
    </dgm:pt>
    <dgm:pt modelId="{7C272453-9F05-F248-B7FF-27A54EACBDF0}" type="sibTrans" cxnId="{0CC27D8A-E288-6B4D-BFC1-B80DF0948F51}">
      <dgm:prSet/>
      <dgm:spPr/>
      <dgm:t>
        <a:bodyPr/>
        <a:lstStyle/>
        <a:p>
          <a:endParaRPr lang="en-US"/>
        </a:p>
      </dgm:t>
    </dgm:pt>
    <dgm:pt modelId="{9BA539E2-62C3-5941-BBCD-0D470D61D89E}">
      <dgm:prSet phldrT="[Text]"/>
      <dgm:spPr/>
      <dgm:t>
        <a:bodyPr/>
        <a:lstStyle/>
        <a:p>
          <a:r>
            <a:rPr lang="en-US" dirty="0" err="1" smtClean="0"/>
            <a:t>Aversboro</a:t>
          </a:r>
          <a:r>
            <a:rPr lang="en-US" dirty="0" smtClean="0"/>
            <a:t>, </a:t>
          </a:r>
          <a:r>
            <a:rPr lang="en-US" dirty="0" err="1" smtClean="0"/>
            <a:t>Baileywick</a:t>
          </a:r>
          <a:r>
            <a:rPr lang="en-US" dirty="0" smtClean="0"/>
            <a:t>, Dillard, Forestville, </a:t>
          </a:r>
          <a:r>
            <a:rPr lang="en-US" dirty="0" err="1" smtClean="0"/>
            <a:t>Kingswood</a:t>
          </a:r>
          <a:r>
            <a:rPr lang="en-US" dirty="0" smtClean="0"/>
            <a:t>, Lake Myra, Lynn Road, Powell, Reedy Creek, Richland Creek, </a:t>
          </a:r>
          <a:r>
            <a:rPr lang="en-US" dirty="0" err="1" smtClean="0"/>
            <a:t>Stough</a:t>
          </a:r>
          <a:r>
            <a:rPr lang="en-US" dirty="0" smtClean="0"/>
            <a:t>, </a:t>
          </a:r>
          <a:r>
            <a:rPr lang="en-US" dirty="0" err="1" smtClean="0"/>
            <a:t>Vandora</a:t>
          </a:r>
          <a:r>
            <a:rPr lang="en-US" dirty="0" smtClean="0"/>
            <a:t> Springs, Lockhart, Wendell, Wildwood, Yates Mill, York</a:t>
          </a:r>
          <a:endParaRPr lang="en-US" dirty="0"/>
        </a:p>
      </dgm:t>
    </dgm:pt>
    <dgm:pt modelId="{3213C2A4-B871-0849-B3E7-D13C33A559D1}" type="parTrans" cxnId="{43E46709-C747-D14C-9431-FB6165BC26C4}">
      <dgm:prSet/>
      <dgm:spPr/>
      <dgm:t>
        <a:bodyPr/>
        <a:lstStyle/>
        <a:p>
          <a:endParaRPr lang="en-US"/>
        </a:p>
      </dgm:t>
    </dgm:pt>
    <dgm:pt modelId="{43A2FAA6-ED67-8B48-A491-D766B4945F75}" type="sibTrans" cxnId="{43E46709-C747-D14C-9431-FB6165BC26C4}">
      <dgm:prSet/>
      <dgm:spPr/>
      <dgm:t>
        <a:bodyPr/>
        <a:lstStyle/>
        <a:p>
          <a:endParaRPr lang="en-US"/>
        </a:p>
      </dgm:t>
    </dgm:pt>
    <dgm:pt modelId="{D33CE4A9-0513-424A-8C39-113D263824A9}">
      <dgm:prSet phldrT="[Text]"/>
      <dgm:spPr/>
      <dgm:t>
        <a:bodyPr/>
        <a:lstStyle/>
        <a:p>
          <a:r>
            <a:rPr lang="en-US" dirty="0" smtClean="0"/>
            <a:t>450 PPA</a:t>
          </a:r>
          <a:endParaRPr lang="en-US" dirty="0"/>
        </a:p>
      </dgm:t>
    </dgm:pt>
    <dgm:pt modelId="{5789DA5B-226A-2D43-8FBF-C5DBABA03A33}" type="parTrans" cxnId="{123B336C-3B62-C44E-82ED-826072E984DB}">
      <dgm:prSet/>
      <dgm:spPr/>
      <dgm:t>
        <a:bodyPr/>
        <a:lstStyle/>
        <a:p>
          <a:endParaRPr lang="en-US"/>
        </a:p>
      </dgm:t>
    </dgm:pt>
    <dgm:pt modelId="{F3DFB519-552D-764A-B9A7-E0EC1B7522A5}" type="sibTrans" cxnId="{123B336C-3B62-C44E-82ED-826072E984DB}">
      <dgm:prSet/>
      <dgm:spPr/>
      <dgm:t>
        <a:bodyPr/>
        <a:lstStyle/>
        <a:p>
          <a:endParaRPr lang="en-US"/>
        </a:p>
      </dgm:t>
    </dgm:pt>
    <dgm:pt modelId="{C4A34941-97FC-AC43-926E-663478E7AA8F}">
      <dgm:prSet phldrT="[Text]"/>
      <dgm:spPr/>
      <dgm:t>
        <a:bodyPr/>
        <a:lstStyle/>
        <a:p>
          <a:r>
            <a:rPr lang="en-US" dirty="0" smtClean="0"/>
            <a:t>Briarcliff, Cary, Conn, Swift Creek </a:t>
          </a:r>
          <a:endParaRPr lang="en-US" dirty="0"/>
        </a:p>
      </dgm:t>
    </dgm:pt>
    <dgm:pt modelId="{EE569D62-7E83-A549-957D-158A68E98E84}" type="parTrans" cxnId="{DB07A591-ACEE-684D-8087-BF344EFBB496}">
      <dgm:prSet/>
      <dgm:spPr/>
      <dgm:t>
        <a:bodyPr/>
        <a:lstStyle/>
        <a:p>
          <a:endParaRPr lang="en-US"/>
        </a:p>
      </dgm:t>
    </dgm:pt>
    <dgm:pt modelId="{285D4552-1F6E-6F41-B55A-DCF18473C0A0}" type="sibTrans" cxnId="{DB07A591-ACEE-684D-8087-BF344EFBB496}">
      <dgm:prSet/>
      <dgm:spPr/>
      <dgm:t>
        <a:bodyPr/>
        <a:lstStyle/>
        <a:p>
          <a:endParaRPr lang="en-US"/>
        </a:p>
      </dgm:t>
    </dgm:pt>
    <dgm:pt modelId="{CD60A1AE-EE92-2547-9EB5-09748A91E3BB}">
      <dgm:prSet phldrT="[Text]"/>
      <dgm:spPr/>
      <dgm:t>
        <a:bodyPr/>
        <a:lstStyle/>
        <a:p>
          <a:r>
            <a:rPr lang="en-US" dirty="0" smtClean="0"/>
            <a:t>375 PPA</a:t>
          </a:r>
          <a:endParaRPr lang="en-US" dirty="0"/>
        </a:p>
      </dgm:t>
    </dgm:pt>
    <dgm:pt modelId="{A6A008F5-7077-4E4E-9C8E-CEDF3D2F994A}" type="parTrans" cxnId="{37BB1300-7A79-5F41-8851-D97E3D8AFB73}">
      <dgm:prSet/>
      <dgm:spPr/>
      <dgm:t>
        <a:bodyPr/>
        <a:lstStyle/>
        <a:p>
          <a:endParaRPr lang="en-US"/>
        </a:p>
      </dgm:t>
    </dgm:pt>
    <dgm:pt modelId="{13FCEEB9-DC74-8C4B-95DE-BB8CD4A4562A}" type="sibTrans" cxnId="{37BB1300-7A79-5F41-8851-D97E3D8AFB73}">
      <dgm:prSet/>
      <dgm:spPr/>
      <dgm:t>
        <a:bodyPr/>
        <a:lstStyle/>
        <a:p>
          <a:endParaRPr lang="en-US"/>
        </a:p>
      </dgm:t>
    </dgm:pt>
    <dgm:pt modelId="{06DF6ED4-3BEC-4141-AA3C-5B1ED2D3D8FD}">
      <dgm:prSet phldrT="[Text]"/>
      <dgm:spPr/>
      <dgm:t>
        <a:bodyPr/>
        <a:lstStyle/>
        <a:p>
          <a:r>
            <a:rPr lang="en-US" dirty="0" smtClean="0"/>
            <a:t>Adams, Fuller, Fuquay, Hunter, North Ridge, </a:t>
          </a:r>
          <a:r>
            <a:rPr lang="en-US" dirty="0" err="1" smtClean="0"/>
            <a:t>Northwoods</a:t>
          </a:r>
          <a:r>
            <a:rPr lang="en-US" dirty="0" smtClean="0"/>
            <a:t>, </a:t>
          </a:r>
          <a:r>
            <a:rPr lang="en-US" dirty="0" err="1" smtClean="0"/>
            <a:t>Rolesville</a:t>
          </a:r>
          <a:r>
            <a:rPr lang="en-US" dirty="0" smtClean="0"/>
            <a:t>, Timber Drive, Vance, Wake Forest, Wakefield</a:t>
          </a:r>
          <a:endParaRPr lang="en-US" dirty="0"/>
        </a:p>
      </dgm:t>
    </dgm:pt>
    <dgm:pt modelId="{FD088B71-E11D-6D4D-896C-C4A7E40D982D}" type="parTrans" cxnId="{408BE015-B564-E142-A78C-1953DF87B7FF}">
      <dgm:prSet/>
      <dgm:spPr/>
      <dgm:t>
        <a:bodyPr/>
        <a:lstStyle/>
        <a:p>
          <a:endParaRPr lang="en-US"/>
        </a:p>
      </dgm:t>
    </dgm:pt>
    <dgm:pt modelId="{C159D2E5-5B5E-3148-BB36-5F36A2C9C535}" type="sibTrans" cxnId="{408BE015-B564-E142-A78C-1953DF87B7FF}">
      <dgm:prSet/>
      <dgm:spPr/>
      <dgm:t>
        <a:bodyPr/>
        <a:lstStyle/>
        <a:p>
          <a:endParaRPr lang="en-US"/>
        </a:p>
      </dgm:t>
    </dgm:pt>
    <dgm:pt modelId="{D08E6269-211B-E84B-888C-67261FE07407}" type="pres">
      <dgm:prSet presAssocID="{5B9234F1-9FBA-2A4D-B7DE-0E8E8D65BCF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953CA30-9C91-D24D-B67E-D8185B5AE194}" type="pres">
      <dgm:prSet presAssocID="{50180391-2C4C-2C4A-B547-BB142E2E0286}" presName="horFlow" presStyleCnt="0"/>
      <dgm:spPr/>
    </dgm:pt>
    <dgm:pt modelId="{004C58C4-518B-FB47-808B-83EFC857179D}" type="pres">
      <dgm:prSet presAssocID="{50180391-2C4C-2C4A-B547-BB142E2E0286}" presName="bigChev" presStyleLbl="node1" presStyleIdx="0" presStyleCnt="4"/>
      <dgm:spPr/>
      <dgm:t>
        <a:bodyPr/>
        <a:lstStyle/>
        <a:p>
          <a:endParaRPr lang="en-US"/>
        </a:p>
      </dgm:t>
    </dgm:pt>
    <dgm:pt modelId="{DCAAF435-FE39-804F-9402-51BAA0F4A110}" type="pres">
      <dgm:prSet presAssocID="{040B5E7D-E9AD-164E-9E0E-B8E24AA7E091}" presName="parTrans" presStyleCnt="0"/>
      <dgm:spPr/>
    </dgm:pt>
    <dgm:pt modelId="{416572E3-D743-B34D-9398-126106853BA4}" type="pres">
      <dgm:prSet presAssocID="{16015B06-3166-C640-9712-0AF2FA641B8E}" presName="node" presStyleLbl="alignAccFollowNode1" presStyleIdx="0" presStyleCnt="4" custScaleX="3768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47A7E9-0FB5-D04F-B925-896DA2EC767B}" type="pres">
      <dgm:prSet presAssocID="{50180391-2C4C-2C4A-B547-BB142E2E0286}" presName="vSp" presStyleCnt="0"/>
      <dgm:spPr/>
    </dgm:pt>
    <dgm:pt modelId="{19A7E5CE-7C19-8145-B05D-E53D73499707}" type="pres">
      <dgm:prSet presAssocID="{05178C18-9250-674A-89FD-AB8429F966A0}" presName="horFlow" presStyleCnt="0"/>
      <dgm:spPr/>
    </dgm:pt>
    <dgm:pt modelId="{88EEA5CD-3006-2B47-90B7-7AC3268A7D0C}" type="pres">
      <dgm:prSet presAssocID="{05178C18-9250-674A-89FD-AB8429F966A0}" presName="bigChev" presStyleLbl="node1" presStyleIdx="1" presStyleCnt="4"/>
      <dgm:spPr/>
      <dgm:t>
        <a:bodyPr/>
        <a:lstStyle/>
        <a:p>
          <a:endParaRPr lang="en-US"/>
        </a:p>
      </dgm:t>
    </dgm:pt>
    <dgm:pt modelId="{E02C0E97-B685-8241-B9A8-DA0DC77ED9AA}" type="pres">
      <dgm:prSet presAssocID="{3213C2A4-B871-0849-B3E7-D13C33A559D1}" presName="parTrans" presStyleCnt="0"/>
      <dgm:spPr/>
    </dgm:pt>
    <dgm:pt modelId="{769B95AF-20F7-D046-8679-79A49352620B}" type="pres">
      <dgm:prSet presAssocID="{9BA539E2-62C3-5941-BBCD-0D470D61D89E}" presName="node" presStyleLbl="alignAccFollowNode1" presStyleIdx="1" presStyleCnt="4" custScaleX="387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005477-ED2D-7142-A156-9751C0998D0A}" type="pres">
      <dgm:prSet presAssocID="{05178C18-9250-674A-89FD-AB8429F966A0}" presName="vSp" presStyleCnt="0"/>
      <dgm:spPr/>
    </dgm:pt>
    <dgm:pt modelId="{83DCA18A-D226-6C45-8398-46036D8DC95F}" type="pres">
      <dgm:prSet presAssocID="{D33CE4A9-0513-424A-8C39-113D263824A9}" presName="horFlow" presStyleCnt="0"/>
      <dgm:spPr/>
    </dgm:pt>
    <dgm:pt modelId="{61A1F9A1-2DAA-6846-9194-DAE66FC12DFF}" type="pres">
      <dgm:prSet presAssocID="{D33CE4A9-0513-424A-8C39-113D263824A9}" presName="bigChev" presStyleLbl="node1" presStyleIdx="2" presStyleCnt="4"/>
      <dgm:spPr/>
      <dgm:t>
        <a:bodyPr/>
        <a:lstStyle/>
        <a:p>
          <a:endParaRPr lang="en-US"/>
        </a:p>
      </dgm:t>
    </dgm:pt>
    <dgm:pt modelId="{243B8EE1-D237-3643-855C-5665A90669FE}" type="pres">
      <dgm:prSet presAssocID="{EE569D62-7E83-A549-957D-158A68E98E84}" presName="parTrans" presStyleCnt="0"/>
      <dgm:spPr/>
    </dgm:pt>
    <dgm:pt modelId="{C5D3DEE4-B221-DC49-94AB-2CCB281CDF68}" type="pres">
      <dgm:prSet presAssocID="{C4A34941-97FC-AC43-926E-663478E7AA8F}" presName="node" presStyleLbl="alignAccFollowNode1" presStyleIdx="2" presStyleCnt="4" custScaleX="380054" custLinFactNeighborX="6537" custLinFactNeighborY="-27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14279E-785F-6B4D-A9DE-90E0D6F2C748}" type="pres">
      <dgm:prSet presAssocID="{D33CE4A9-0513-424A-8C39-113D263824A9}" presName="vSp" presStyleCnt="0"/>
      <dgm:spPr/>
    </dgm:pt>
    <dgm:pt modelId="{DED7685E-10E0-984C-9379-AF8CEBB54826}" type="pres">
      <dgm:prSet presAssocID="{CD60A1AE-EE92-2547-9EB5-09748A91E3BB}" presName="horFlow" presStyleCnt="0"/>
      <dgm:spPr/>
    </dgm:pt>
    <dgm:pt modelId="{8A2C4A33-1140-034B-AAB0-3C2DDF9DFA0D}" type="pres">
      <dgm:prSet presAssocID="{CD60A1AE-EE92-2547-9EB5-09748A91E3BB}" presName="bigChev" presStyleLbl="node1" presStyleIdx="3" presStyleCnt="4"/>
      <dgm:spPr/>
      <dgm:t>
        <a:bodyPr/>
        <a:lstStyle/>
        <a:p>
          <a:endParaRPr lang="en-US"/>
        </a:p>
      </dgm:t>
    </dgm:pt>
    <dgm:pt modelId="{C80A78CA-F280-0B4B-9C8F-F350B5DC1965}" type="pres">
      <dgm:prSet presAssocID="{FD088B71-E11D-6D4D-896C-C4A7E40D982D}" presName="parTrans" presStyleCnt="0"/>
      <dgm:spPr/>
    </dgm:pt>
    <dgm:pt modelId="{B5B8AF16-99B4-5C45-B367-EC1E5DCDF942}" type="pres">
      <dgm:prSet presAssocID="{06DF6ED4-3BEC-4141-AA3C-5B1ED2D3D8FD}" presName="node" presStyleLbl="alignAccFollowNode1" presStyleIdx="3" presStyleCnt="4" custScaleX="382560" custLinFactNeighborX="35207" custLinFactNeighborY="45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CB63BE-1036-2E40-A50B-711C5B639B92}" type="presOf" srcId="{5B9234F1-9FBA-2A4D-B7DE-0E8E8D65BCF4}" destId="{D08E6269-211B-E84B-888C-67261FE07407}" srcOrd="0" destOrd="0" presId="urn:microsoft.com/office/officeart/2005/8/layout/lProcess3"/>
    <dgm:cxn modelId="{E08C9D82-E4FB-F14D-940C-D3196AF6529C}" type="presOf" srcId="{D33CE4A9-0513-424A-8C39-113D263824A9}" destId="{61A1F9A1-2DAA-6846-9194-DAE66FC12DFF}" srcOrd="0" destOrd="0" presId="urn:microsoft.com/office/officeart/2005/8/layout/lProcess3"/>
    <dgm:cxn modelId="{408BE015-B564-E142-A78C-1953DF87B7FF}" srcId="{CD60A1AE-EE92-2547-9EB5-09748A91E3BB}" destId="{06DF6ED4-3BEC-4141-AA3C-5B1ED2D3D8FD}" srcOrd="0" destOrd="0" parTransId="{FD088B71-E11D-6D4D-896C-C4A7E40D982D}" sibTransId="{C159D2E5-5B5E-3148-BB36-5F36A2C9C535}"/>
    <dgm:cxn modelId="{A67E14B5-F5D5-2448-BF9F-1F2CBD68A7E2}" type="presOf" srcId="{05178C18-9250-674A-89FD-AB8429F966A0}" destId="{88EEA5CD-3006-2B47-90B7-7AC3268A7D0C}" srcOrd="0" destOrd="0" presId="urn:microsoft.com/office/officeart/2005/8/layout/lProcess3"/>
    <dgm:cxn modelId="{1BCD5150-0BA5-AB4D-A99E-49A62D107280}" type="presOf" srcId="{06DF6ED4-3BEC-4141-AA3C-5B1ED2D3D8FD}" destId="{B5B8AF16-99B4-5C45-B367-EC1E5DCDF942}" srcOrd="0" destOrd="0" presId="urn:microsoft.com/office/officeart/2005/8/layout/lProcess3"/>
    <dgm:cxn modelId="{43E46709-C747-D14C-9431-FB6165BC26C4}" srcId="{05178C18-9250-674A-89FD-AB8429F966A0}" destId="{9BA539E2-62C3-5941-BBCD-0D470D61D89E}" srcOrd="0" destOrd="0" parTransId="{3213C2A4-B871-0849-B3E7-D13C33A559D1}" sibTransId="{43A2FAA6-ED67-8B48-A491-D766B4945F75}"/>
    <dgm:cxn modelId="{0CC27D8A-E288-6B4D-BFC1-B80DF0948F51}" srcId="{5B9234F1-9FBA-2A4D-B7DE-0E8E8D65BCF4}" destId="{05178C18-9250-674A-89FD-AB8429F966A0}" srcOrd="1" destOrd="0" parTransId="{516FCDA0-BF35-AF47-B080-7CD0ABD54D6A}" sibTransId="{7C272453-9F05-F248-B7FF-27A54EACBDF0}"/>
    <dgm:cxn modelId="{33847323-F7D2-3748-A1B5-1551BD32557C}" type="presOf" srcId="{C4A34941-97FC-AC43-926E-663478E7AA8F}" destId="{C5D3DEE4-B221-DC49-94AB-2CCB281CDF68}" srcOrd="0" destOrd="0" presId="urn:microsoft.com/office/officeart/2005/8/layout/lProcess3"/>
    <dgm:cxn modelId="{123B336C-3B62-C44E-82ED-826072E984DB}" srcId="{5B9234F1-9FBA-2A4D-B7DE-0E8E8D65BCF4}" destId="{D33CE4A9-0513-424A-8C39-113D263824A9}" srcOrd="2" destOrd="0" parTransId="{5789DA5B-226A-2D43-8FBF-C5DBABA03A33}" sibTransId="{F3DFB519-552D-764A-B9A7-E0EC1B7522A5}"/>
    <dgm:cxn modelId="{37BB1300-7A79-5F41-8851-D97E3D8AFB73}" srcId="{5B9234F1-9FBA-2A4D-B7DE-0E8E8D65BCF4}" destId="{CD60A1AE-EE92-2547-9EB5-09748A91E3BB}" srcOrd="3" destOrd="0" parTransId="{A6A008F5-7077-4E4E-9C8E-CEDF3D2F994A}" sibTransId="{13FCEEB9-DC74-8C4B-95DE-BB8CD4A4562A}"/>
    <dgm:cxn modelId="{F4EC58A5-1FC6-9F48-97DB-55E479CD8CD5}" type="presOf" srcId="{16015B06-3166-C640-9712-0AF2FA641B8E}" destId="{416572E3-D743-B34D-9398-126106853BA4}" srcOrd="0" destOrd="0" presId="urn:microsoft.com/office/officeart/2005/8/layout/lProcess3"/>
    <dgm:cxn modelId="{B54E01A2-424F-0D42-ADCF-B0F32A1555DF}" type="presOf" srcId="{CD60A1AE-EE92-2547-9EB5-09748A91E3BB}" destId="{8A2C4A33-1140-034B-AAB0-3C2DDF9DFA0D}" srcOrd="0" destOrd="0" presId="urn:microsoft.com/office/officeart/2005/8/layout/lProcess3"/>
    <dgm:cxn modelId="{BF87C08D-5DE8-AB42-8486-4468E1C0ED8A}" type="presOf" srcId="{50180391-2C4C-2C4A-B547-BB142E2E0286}" destId="{004C58C4-518B-FB47-808B-83EFC857179D}" srcOrd="0" destOrd="0" presId="urn:microsoft.com/office/officeart/2005/8/layout/lProcess3"/>
    <dgm:cxn modelId="{61284DE3-9BCF-5446-8DC3-5E8333AB37FC}" srcId="{5B9234F1-9FBA-2A4D-B7DE-0E8E8D65BCF4}" destId="{50180391-2C4C-2C4A-B547-BB142E2E0286}" srcOrd="0" destOrd="0" parTransId="{5A00B0EB-5904-794A-AF32-99D054E6FCDE}" sibTransId="{26D10246-F775-A84F-8FC6-0AD87701ED2A}"/>
    <dgm:cxn modelId="{9D7CC20A-42C2-994A-A411-3385E5BF887E}" type="presOf" srcId="{9BA539E2-62C3-5941-BBCD-0D470D61D89E}" destId="{769B95AF-20F7-D046-8679-79A49352620B}" srcOrd="0" destOrd="0" presId="urn:microsoft.com/office/officeart/2005/8/layout/lProcess3"/>
    <dgm:cxn modelId="{DB07A591-ACEE-684D-8087-BF344EFBB496}" srcId="{D33CE4A9-0513-424A-8C39-113D263824A9}" destId="{C4A34941-97FC-AC43-926E-663478E7AA8F}" srcOrd="0" destOrd="0" parTransId="{EE569D62-7E83-A549-957D-158A68E98E84}" sibTransId="{285D4552-1F6E-6F41-B55A-DCF18473C0A0}"/>
    <dgm:cxn modelId="{CF77B144-6B5C-FE48-ABF1-0B4DCCE7E6E5}" srcId="{50180391-2C4C-2C4A-B547-BB142E2E0286}" destId="{16015B06-3166-C640-9712-0AF2FA641B8E}" srcOrd="0" destOrd="0" parTransId="{040B5E7D-E9AD-164E-9E0E-B8E24AA7E091}" sibTransId="{D1BDC7AB-34C2-AF41-A86B-C68C1CF477F1}"/>
    <dgm:cxn modelId="{D9B74F56-87EB-EA44-9A3F-E04770CC6C20}" type="presParOf" srcId="{D08E6269-211B-E84B-888C-67261FE07407}" destId="{E953CA30-9C91-D24D-B67E-D8185B5AE194}" srcOrd="0" destOrd="0" presId="urn:microsoft.com/office/officeart/2005/8/layout/lProcess3"/>
    <dgm:cxn modelId="{31AB486D-5CB3-3F4C-AE7F-3FAA5BD2E661}" type="presParOf" srcId="{E953CA30-9C91-D24D-B67E-D8185B5AE194}" destId="{004C58C4-518B-FB47-808B-83EFC857179D}" srcOrd="0" destOrd="0" presId="urn:microsoft.com/office/officeart/2005/8/layout/lProcess3"/>
    <dgm:cxn modelId="{93938D53-0969-EB46-A894-5F3C05051DFE}" type="presParOf" srcId="{E953CA30-9C91-D24D-B67E-D8185B5AE194}" destId="{DCAAF435-FE39-804F-9402-51BAA0F4A110}" srcOrd="1" destOrd="0" presId="urn:microsoft.com/office/officeart/2005/8/layout/lProcess3"/>
    <dgm:cxn modelId="{F394C2C8-CDA5-2544-878A-601A20773049}" type="presParOf" srcId="{E953CA30-9C91-D24D-B67E-D8185B5AE194}" destId="{416572E3-D743-B34D-9398-126106853BA4}" srcOrd="2" destOrd="0" presId="urn:microsoft.com/office/officeart/2005/8/layout/lProcess3"/>
    <dgm:cxn modelId="{5F8BE9FB-BD3B-EA45-899C-D663C03A69FF}" type="presParOf" srcId="{D08E6269-211B-E84B-888C-67261FE07407}" destId="{5747A7E9-0FB5-D04F-B925-896DA2EC767B}" srcOrd="1" destOrd="0" presId="urn:microsoft.com/office/officeart/2005/8/layout/lProcess3"/>
    <dgm:cxn modelId="{4544A61E-18B4-AD4C-A6FD-A10EBA118FD3}" type="presParOf" srcId="{D08E6269-211B-E84B-888C-67261FE07407}" destId="{19A7E5CE-7C19-8145-B05D-E53D73499707}" srcOrd="2" destOrd="0" presId="urn:microsoft.com/office/officeart/2005/8/layout/lProcess3"/>
    <dgm:cxn modelId="{E6C1513D-EE7E-9E46-8D29-9FA7EA862BA3}" type="presParOf" srcId="{19A7E5CE-7C19-8145-B05D-E53D73499707}" destId="{88EEA5CD-3006-2B47-90B7-7AC3268A7D0C}" srcOrd="0" destOrd="0" presId="urn:microsoft.com/office/officeart/2005/8/layout/lProcess3"/>
    <dgm:cxn modelId="{AD5E70C9-878A-114B-9E59-C29D9C273EC7}" type="presParOf" srcId="{19A7E5CE-7C19-8145-B05D-E53D73499707}" destId="{E02C0E97-B685-8241-B9A8-DA0DC77ED9AA}" srcOrd="1" destOrd="0" presId="urn:microsoft.com/office/officeart/2005/8/layout/lProcess3"/>
    <dgm:cxn modelId="{7BA36F1F-0FF0-F740-A2A3-138421709B7F}" type="presParOf" srcId="{19A7E5CE-7C19-8145-B05D-E53D73499707}" destId="{769B95AF-20F7-D046-8679-79A49352620B}" srcOrd="2" destOrd="0" presId="urn:microsoft.com/office/officeart/2005/8/layout/lProcess3"/>
    <dgm:cxn modelId="{773CEE4C-2832-D543-800F-B0E2746BB159}" type="presParOf" srcId="{D08E6269-211B-E84B-888C-67261FE07407}" destId="{10005477-ED2D-7142-A156-9751C0998D0A}" srcOrd="3" destOrd="0" presId="urn:microsoft.com/office/officeart/2005/8/layout/lProcess3"/>
    <dgm:cxn modelId="{CA2A6391-2DD1-A749-ABB4-3796702D54EF}" type="presParOf" srcId="{D08E6269-211B-E84B-888C-67261FE07407}" destId="{83DCA18A-D226-6C45-8398-46036D8DC95F}" srcOrd="4" destOrd="0" presId="urn:microsoft.com/office/officeart/2005/8/layout/lProcess3"/>
    <dgm:cxn modelId="{41AD842D-4F48-F04D-BE88-BF721AB88E80}" type="presParOf" srcId="{83DCA18A-D226-6C45-8398-46036D8DC95F}" destId="{61A1F9A1-2DAA-6846-9194-DAE66FC12DFF}" srcOrd="0" destOrd="0" presId="urn:microsoft.com/office/officeart/2005/8/layout/lProcess3"/>
    <dgm:cxn modelId="{77157309-3C0F-3B42-8A75-ADFBEACFDDFE}" type="presParOf" srcId="{83DCA18A-D226-6C45-8398-46036D8DC95F}" destId="{243B8EE1-D237-3643-855C-5665A90669FE}" srcOrd="1" destOrd="0" presId="urn:microsoft.com/office/officeart/2005/8/layout/lProcess3"/>
    <dgm:cxn modelId="{2793A780-4EFC-8A4E-93E6-5176DF98BB68}" type="presParOf" srcId="{83DCA18A-D226-6C45-8398-46036D8DC95F}" destId="{C5D3DEE4-B221-DC49-94AB-2CCB281CDF68}" srcOrd="2" destOrd="0" presId="urn:microsoft.com/office/officeart/2005/8/layout/lProcess3"/>
    <dgm:cxn modelId="{7B5DCFB2-FAB7-9441-9F08-5AE533A8CA2A}" type="presParOf" srcId="{D08E6269-211B-E84B-888C-67261FE07407}" destId="{AE14279E-785F-6B4D-A9DE-90E0D6F2C748}" srcOrd="5" destOrd="0" presId="urn:microsoft.com/office/officeart/2005/8/layout/lProcess3"/>
    <dgm:cxn modelId="{16E5D139-EDA0-D74D-9F77-EF66E0D49819}" type="presParOf" srcId="{D08E6269-211B-E84B-888C-67261FE07407}" destId="{DED7685E-10E0-984C-9379-AF8CEBB54826}" srcOrd="6" destOrd="0" presId="urn:microsoft.com/office/officeart/2005/8/layout/lProcess3"/>
    <dgm:cxn modelId="{7FB468CE-F9DF-044D-A12B-AD79FE953002}" type="presParOf" srcId="{DED7685E-10E0-984C-9379-AF8CEBB54826}" destId="{8A2C4A33-1140-034B-AAB0-3C2DDF9DFA0D}" srcOrd="0" destOrd="0" presId="urn:microsoft.com/office/officeart/2005/8/layout/lProcess3"/>
    <dgm:cxn modelId="{4A91F8FC-EC92-D343-B222-CFCB43D78145}" type="presParOf" srcId="{DED7685E-10E0-984C-9379-AF8CEBB54826}" destId="{C80A78CA-F280-0B4B-9C8F-F350B5DC1965}" srcOrd="1" destOrd="0" presId="urn:microsoft.com/office/officeart/2005/8/layout/lProcess3"/>
    <dgm:cxn modelId="{E182DE57-14CE-1741-8E7D-811B6B9E2338}" type="presParOf" srcId="{DED7685E-10E0-984C-9379-AF8CEBB54826}" destId="{B5B8AF16-99B4-5C45-B367-EC1E5DCDF942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0DCC92A-5951-0A4D-A57A-AB6DAE858AC2}" type="doc">
      <dgm:prSet loTypeId="urn:microsoft.com/office/officeart/2005/8/layout/lProcess3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FE95F1-59E0-8C41-AF3F-943461964F5C}">
      <dgm:prSet phldrT="[Text]"/>
      <dgm:spPr/>
      <dgm:t>
        <a:bodyPr/>
        <a:lstStyle/>
        <a:p>
          <a:r>
            <a:rPr lang="en-US" dirty="0" smtClean="0"/>
            <a:t>Charlotte </a:t>
          </a:r>
          <a:r>
            <a:rPr lang="en-US" dirty="0" err="1" smtClean="0"/>
            <a:t>Mecklenberg</a:t>
          </a:r>
          <a:endParaRPr lang="en-US" dirty="0"/>
        </a:p>
      </dgm:t>
    </dgm:pt>
    <dgm:pt modelId="{26EFA769-558F-5845-B9A8-A045DACCB950}" type="parTrans" cxnId="{F2AF3636-EBEE-A042-B773-196265058A59}">
      <dgm:prSet/>
      <dgm:spPr/>
      <dgm:t>
        <a:bodyPr/>
        <a:lstStyle/>
        <a:p>
          <a:endParaRPr lang="en-US"/>
        </a:p>
      </dgm:t>
    </dgm:pt>
    <dgm:pt modelId="{DA20FA1D-A272-A649-BB67-8E916472B862}" type="sibTrans" cxnId="{F2AF3636-EBEE-A042-B773-196265058A59}">
      <dgm:prSet/>
      <dgm:spPr/>
      <dgm:t>
        <a:bodyPr/>
        <a:lstStyle/>
        <a:p>
          <a:endParaRPr lang="en-US"/>
        </a:p>
      </dgm:t>
    </dgm:pt>
    <dgm:pt modelId="{4ACD92CB-6068-9845-95E4-D211A3C580C9}">
      <dgm:prSet phldrT="[Text]"/>
      <dgm:spPr/>
      <dgm:t>
        <a:bodyPr/>
        <a:lstStyle/>
        <a:p>
          <a:r>
            <a:rPr lang="en-US" dirty="0" smtClean="0"/>
            <a:t>Threshold</a:t>
          </a:r>
        </a:p>
        <a:p>
          <a:r>
            <a:rPr lang="en-US" dirty="0" smtClean="0"/>
            <a:t>K-12</a:t>
          </a:r>
          <a:r>
            <a:rPr lang="en-US" smtClean="0"/>
            <a:t>, 72</a:t>
          </a:r>
          <a:r>
            <a:rPr lang="en-US" dirty="0" smtClean="0"/>
            <a:t>%</a:t>
          </a:r>
          <a:endParaRPr lang="en-US" dirty="0"/>
        </a:p>
      </dgm:t>
    </dgm:pt>
    <dgm:pt modelId="{03CECC26-22AD-9D43-91B4-74681AB92E1D}" type="parTrans" cxnId="{7910583C-B55E-A743-8675-2C9ABC59002D}">
      <dgm:prSet/>
      <dgm:spPr/>
      <dgm:t>
        <a:bodyPr/>
        <a:lstStyle/>
        <a:p>
          <a:endParaRPr lang="en-US"/>
        </a:p>
      </dgm:t>
    </dgm:pt>
    <dgm:pt modelId="{7D40AC45-A7DC-BF43-8E01-39CDA0D6B87E}" type="sibTrans" cxnId="{7910583C-B55E-A743-8675-2C9ABC59002D}">
      <dgm:prSet/>
      <dgm:spPr/>
      <dgm:t>
        <a:bodyPr/>
        <a:lstStyle/>
        <a:p>
          <a:endParaRPr lang="en-US"/>
        </a:p>
      </dgm:t>
    </dgm:pt>
    <dgm:pt modelId="{D631129B-F7EB-9D43-9D9A-8170070E8DB9}">
      <dgm:prSet phldrT="[Text]"/>
      <dgm:spPr/>
      <dgm:t>
        <a:bodyPr/>
        <a:lstStyle/>
        <a:p>
          <a:r>
            <a:rPr lang="en-US" dirty="0" smtClean="0"/>
            <a:t>361-364 PPA</a:t>
          </a:r>
          <a:endParaRPr lang="en-US" dirty="0"/>
        </a:p>
      </dgm:t>
    </dgm:pt>
    <dgm:pt modelId="{99E5EB1F-945E-6F43-970F-6AB13B683DD0}" type="parTrans" cxnId="{F967F20D-EB95-864E-94F4-3C1E39F997D5}">
      <dgm:prSet/>
      <dgm:spPr/>
      <dgm:t>
        <a:bodyPr/>
        <a:lstStyle/>
        <a:p>
          <a:endParaRPr lang="en-US"/>
        </a:p>
      </dgm:t>
    </dgm:pt>
    <dgm:pt modelId="{A2200713-B256-DD49-BA1E-3738D620DFB7}" type="sibTrans" cxnId="{F967F20D-EB95-864E-94F4-3C1E39F997D5}">
      <dgm:prSet/>
      <dgm:spPr/>
      <dgm:t>
        <a:bodyPr/>
        <a:lstStyle/>
        <a:p>
          <a:endParaRPr lang="en-US"/>
        </a:p>
      </dgm:t>
    </dgm:pt>
    <dgm:pt modelId="{9AF432DC-564C-724D-9839-0127CFA3A17B}">
      <dgm:prSet phldrT="[Text]"/>
      <dgm:spPr/>
      <dgm:t>
        <a:bodyPr/>
        <a:lstStyle/>
        <a:p>
          <a:r>
            <a:rPr lang="en-US" dirty="0" smtClean="0"/>
            <a:t>Guilford Public Schools</a:t>
          </a:r>
          <a:endParaRPr lang="en-US" dirty="0"/>
        </a:p>
      </dgm:t>
    </dgm:pt>
    <dgm:pt modelId="{538F4C23-4ACC-6C46-B8C2-FF6AE413BEFD}" type="parTrans" cxnId="{C67F539D-64C4-3A46-BF98-48F01379EC45}">
      <dgm:prSet/>
      <dgm:spPr/>
      <dgm:t>
        <a:bodyPr/>
        <a:lstStyle/>
        <a:p>
          <a:endParaRPr lang="en-US"/>
        </a:p>
      </dgm:t>
    </dgm:pt>
    <dgm:pt modelId="{862F4418-41EE-B749-BAEF-7725BA121676}" type="sibTrans" cxnId="{C67F539D-64C4-3A46-BF98-48F01379EC45}">
      <dgm:prSet/>
      <dgm:spPr/>
      <dgm:t>
        <a:bodyPr/>
        <a:lstStyle/>
        <a:p>
          <a:endParaRPr lang="en-US"/>
        </a:p>
      </dgm:t>
    </dgm:pt>
    <dgm:pt modelId="{123DFCA4-585F-4D42-9048-A57A96248BB0}">
      <dgm:prSet phldrT="[Text]"/>
      <dgm:spPr/>
      <dgm:t>
        <a:bodyPr/>
        <a:lstStyle/>
        <a:p>
          <a:r>
            <a:rPr lang="en-US" dirty="0" smtClean="0"/>
            <a:t>Threshold:</a:t>
          </a:r>
        </a:p>
        <a:p>
          <a:r>
            <a:rPr lang="en-US" dirty="0" smtClean="0"/>
            <a:t>ES-55%</a:t>
          </a:r>
        </a:p>
        <a:p>
          <a:r>
            <a:rPr lang="en-US" dirty="0" smtClean="0"/>
            <a:t>MS-65%</a:t>
          </a:r>
        </a:p>
        <a:p>
          <a:r>
            <a:rPr lang="en-US" dirty="0" smtClean="0"/>
            <a:t>HS-75%</a:t>
          </a:r>
          <a:endParaRPr lang="en-US" dirty="0"/>
        </a:p>
      </dgm:t>
    </dgm:pt>
    <dgm:pt modelId="{23B4C8D6-AD5F-7E4E-9771-73D5B6BF2CC4}" type="parTrans" cxnId="{361F37EB-AB78-CA40-9148-5087E4075C76}">
      <dgm:prSet/>
      <dgm:spPr/>
      <dgm:t>
        <a:bodyPr/>
        <a:lstStyle/>
        <a:p>
          <a:endParaRPr lang="en-US"/>
        </a:p>
      </dgm:t>
    </dgm:pt>
    <dgm:pt modelId="{26926869-30A3-0449-9CB2-574D03209D9F}" type="sibTrans" cxnId="{361F37EB-AB78-CA40-9148-5087E4075C76}">
      <dgm:prSet/>
      <dgm:spPr/>
      <dgm:t>
        <a:bodyPr/>
        <a:lstStyle/>
        <a:p>
          <a:endParaRPr lang="en-US"/>
        </a:p>
      </dgm:t>
    </dgm:pt>
    <dgm:pt modelId="{27131E50-CE7C-BC42-BC5A-BB3D51AE09C9}">
      <dgm:prSet phldrT="[Text]"/>
      <dgm:spPr/>
      <dgm:t>
        <a:bodyPr/>
        <a:lstStyle/>
        <a:p>
          <a:r>
            <a:rPr lang="en-US" dirty="0" smtClean="0"/>
            <a:t>Currently no info.</a:t>
          </a:r>
          <a:endParaRPr lang="en-US" dirty="0"/>
        </a:p>
      </dgm:t>
    </dgm:pt>
    <dgm:pt modelId="{A122BFDE-8BA7-0C47-8F62-F661DF4555C0}" type="parTrans" cxnId="{AE2D444F-CFB3-8D41-9B0C-C91A1DD2FB84}">
      <dgm:prSet/>
      <dgm:spPr/>
      <dgm:t>
        <a:bodyPr/>
        <a:lstStyle/>
        <a:p>
          <a:endParaRPr lang="en-US"/>
        </a:p>
      </dgm:t>
    </dgm:pt>
    <dgm:pt modelId="{DB944977-2B38-8B47-98DD-B1056AA1AD65}" type="sibTrans" cxnId="{AE2D444F-CFB3-8D41-9B0C-C91A1DD2FB84}">
      <dgm:prSet/>
      <dgm:spPr/>
      <dgm:t>
        <a:bodyPr/>
        <a:lstStyle/>
        <a:p>
          <a:endParaRPr lang="en-US"/>
        </a:p>
      </dgm:t>
    </dgm:pt>
    <dgm:pt modelId="{0F4D225B-5314-6D47-8E59-597CEDEDE74F}">
      <dgm:prSet phldrT="[Text]"/>
      <dgm:spPr/>
      <dgm:t>
        <a:bodyPr/>
        <a:lstStyle/>
        <a:p>
          <a:r>
            <a:rPr lang="en-US" dirty="0" smtClean="0"/>
            <a:t>Durham Public Schools	</a:t>
          </a:r>
          <a:endParaRPr lang="en-US" dirty="0"/>
        </a:p>
      </dgm:t>
    </dgm:pt>
    <dgm:pt modelId="{23451F37-8EF6-5346-9B04-34DF78F03983}" type="parTrans" cxnId="{344FFAEF-D6BF-2D41-876D-203CE26418EA}">
      <dgm:prSet/>
      <dgm:spPr/>
      <dgm:t>
        <a:bodyPr/>
        <a:lstStyle/>
        <a:p>
          <a:endParaRPr lang="en-US"/>
        </a:p>
      </dgm:t>
    </dgm:pt>
    <dgm:pt modelId="{99C04B5B-34C9-D348-B2F5-D90917DF4E68}" type="sibTrans" cxnId="{344FFAEF-D6BF-2D41-876D-203CE26418EA}">
      <dgm:prSet/>
      <dgm:spPr/>
      <dgm:t>
        <a:bodyPr/>
        <a:lstStyle/>
        <a:p>
          <a:endParaRPr lang="en-US"/>
        </a:p>
      </dgm:t>
    </dgm:pt>
    <dgm:pt modelId="{08018E3F-3E21-F94A-872D-2FCA604EC299}">
      <dgm:prSet phldrT="[Text]"/>
      <dgm:spPr/>
      <dgm:t>
        <a:bodyPr/>
        <a:lstStyle/>
        <a:p>
          <a:r>
            <a:rPr lang="en-US" dirty="0" smtClean="0"/>
            <a:t>Threshold:</a:t>
          </a:r>
        </a:p>
        <a:p>
          <a:r>
            <a:rPr lang="en-US" dirty="0" smtClean="0"/>
            <a:t>ES- 40%</a:t>
          </a:r>
        </a:p>
        <a:p>
          <a:r>
            <a:rPr lang="en-US" dirty="0" smtClean="0"/>
            <a:t>75% Secondary</a:t>
          </a:r>
          <a:endParaRPr lang="en-US" dirty="0"/>
        </a:p>
      </dgm:t>
    </dgm:pt>
    <dgm:pt modelId="{3F2F6B79-A076-4843-A2A0-83C8C19A9EF2}" type="parTrans" cxnId="{F592BE44-18A0-814B-A8C6-F32A58EE3946}">
      <dgm:prSet/>
      <dgm:spPr/>
      <dgm:t>
        <a:bodyPr/>
        <a:lstStyle/>
        <a:p>
          <a:endParaRPr lang="en-US"/>
        </a:p>
      </dgm:t>
    </dgm:pt>
    <dgm:pt modelId="{AA022DB6-6EE1-4549-9245-91BD01BB83E0}" type="sibTrans" cxnId="{F592BE44-18A0-814B-A8C6-F32A58EE3946}">
      <dgm:prSet/>
      <dgm:spPr/>
      <dgm:t>
        <a:bodyPr/>
        <a:lstStyle/>
        <a:p>
          <a:endParaRPr lang="en-US"/>
        </a:p>
      </dgm:t>
    </dgm:pt>
    <dgm:pt modelId="{ACE2108D-1E49-3144-9493-B8E17AA9FAAB}">
      <dgm:prSet phldrT="[Text]"/>
      <dgm:spPr/>
      <dgm:t>
        <a:bodyPr/>
        <a:lstStyle/>
        <a:p>
          <a:r>
            <a:rPr lang="en-US" dirty="0" smtClean="0"/>
            <a:t>Above 90%- 515</a:t>
          </a:r>
        </a:p>
        <a:p>
          <a:r>
            <a:rPr lang="en-US" dirty="0" smtClean="0"/>
            <a:t>80-90%-495 PPA</a:t>
          </a:r>
        </a:p>
        <a:p>
          <a:r>
            <a:rPr lang="en-US" dirty="0" smtClean="0"/>
            <a:t>60-79%-469 PPA</a:t>
          </a:r>
        </a:p>
        <a:p>
          <a:r>
            <a:rPr lang="en-US" dirty="0" smtClean="0"/>
            <a:t>40-59%-448 PPA</a:t>
          </a:r>
          <a:endParaRPr lang="en-US" dirty="0"/>
        </a:p>
      </dgm:t>
    </dgm:pt>
    <dgm:pt modelId="{57DD046A-8EDF-FF42-BBE4-E669492EE280}" type="parTrans" cxnId="{12702B8C-D7DE-234C-A5AF-29D55AE7CD16}">
      <dgm:prSet/>
      <dgm:spPr/>
      <dgm:t>
        <a:bodyPr/>
        <a:lstStyle/>
        <a:p>
          <a:endParaRPr lang="en-US"/>
        </a:p>
      </dgm:t>
    </dgm:pt>
    <dgm:pt modelId="{99AC8AB6-D065-0143-9BAF-3E99005EA44B}" type="sibTrans" cxnId="{12702B8C-D7DE-234C-A5AF-29D55AE7CD16}">
      <dgm:prSet/>
      <dgm:spPr/>
      <dgm:t>
        <a:bodyPr/>
        <a:lstStyle/>
        <a:p>
          <a:endParaRPr lang="en-US"/>
        </a:p>
      </dgm:t>
    </dgm:pt>
    <dgm:pt modelId="{BE73959D-BCBA-0448-BD05-CDA57CBF20BF}">
      <dgm:prSet phldrT="[Text]"/>
      <dgm:spPr/>
      <dgm:t>
        <a:bodyPr/>
        <a:lstStyle/>
        <a:p>
          <a:r>
            <a:rPr lang="en-US" dirty="0" smtClean="0"/>
            <a:t>Winston Salem Forsyth</a:t>
          </a:r>
          <a:endParaRPr lang="en-US" dirty="0"/>
        </a:p>
      </dgm:t>
    </dgm:pt>
    <dgm:pt modelId="{F4B60B38-24B6-2948-B715-34780CED116E}" type="parTrans" cxnId="{2A1BA06B-98D3-5446-AAED-88836F7C67E8}">
      <dgm:prSet/>
      <dgm:spPr/>
      <dgm:t>
        <a:bodyPr/>
        <a:lstStyle/>
        <a:p>
          <a:endParaRPr lang="en-US"/>
        </a:p>
      </dgm:t>
    </dgm:pt>
    <dgm:pt modelId="{B2C12536-400C-0140-853C-4871E60D2161}" type="sibTrans" cxnId="{2A1BA06B-98D3-5446-AAED-88836F7C67E8}">
      <dgm:prSet/>
      <dgm:spPr/>
      <dgm:t>
        <a:bodyPr/>
        <a:lstStyle/>
        <a:p>
          <a:endParaRPr lang="en-US"/>
        </a:p>
      </dgm:t>
    </dgm:pt>
    <dgm:pt modelId="{AAFCB9E6-5EFD-5A4C-B264-114742DD0B60}">
      <dgm:prSet phldrT="[Text]"/>
      <dgm:spPr/>
      <dgm:t>
        <a:bodyPr/>
        <a:lstStyle/>
        <a:p>
          <a:endParaRPr lang="en-US" dirty="0" smtClean="0"/>
        </a:p>
        <a:p>
          <a:r>
            <a:rPr lang="en-US" dirty="0" smtClean="0"/>
            <a:t>Threshold:  </a:t>
          </a:r>
        </a:p>
        <a:p>
          <a:r>
            <a:rPr lang="en-US" dirty="0" smtClean="0"/>
            <a:t>K-12, 50%</a:t>
          </a:r>
          <a:endParaRPr lang="en-US" dirty="0"/>
        </a:p>
      </dgm:t>
    </dgm:pt>
    <dgm:pt modelId="{4D5E7BE6-1323-FE4E-B9F0-816F3DCF5976}" type="parTrans" cxnId="{7A7FA1C6-01CD-D142-995E-2CDB8340310F}">
      <dgm:prSet/>
      <dgm:spPr/>
      <dgm:t>
        <a:bodyPr/>
        <a:lstStyle/>
        <a:p>
          <a:endParaRPr lang="en-US"/>
        </a:p>
      </dgm:t>
    </dgm:pt>
    <dgm:pt modelId="{02008833-7F4D-A748-8E85-1BD81E8677E8}" type="sibTrans" cxnId="{7A7FA1C6-01CD-D142-995E-2CDB8340310F}">
      <dgm:prSet/>
      <dgm:spPr/>
      <dgm:t>
        <a:bodyPr/>
        <a:lstStyle/>
        <a:p>
          <a:endParaRPr lang="en-US"/>
        </a:p>
      </dgm:t>
    </dgm:pt>
    <dgm:pt modelId="{5C3E1B8F-AAA9-7B4B-979D-7D3C4AFC676F}">
      <dgm:prSet/>
      <dgm:spPr/>
      <dgm:t>
        <a:bodyPr/>
        <a:lstStyle/>
        <a:p>
          <a:endParaRPr lang="en-US" dirty="0" smtClean="0"/>
        </a:p>
        <a:p>
          <a:r>
            <a:rPr lang="en-US" dirty="0" smtClean="0"/>
            <a:t>Between 300-1150 PPA</a:t>
          </a:r>
          <a:endParaRPr lang="en-US" dirty="0"/>
        </a:p>
      </dgm:t>
    </dgm:pt>
    <dgm:pt modelId="{067227B8-3F39-9044-937E-2567172710DB}" type="parTrans" cxnId="{83A8350E-0CA2-1F41-BB24-D7E1714369B3}">
      <dgm:prSet/>
      <dgm:spPr/>
      <dgm:t>
        <a:bodyPr/>
        <a:lstStyle/>
        <a:p>
          <a:endParaRPr lang="en-US"/>
        </a:p>
      </dgm:t>
    </dgm:pt>
    <dgm:pt modelId="{35DE1BED-8DE6-9B47-8561-949E00EF6A85}" type="sibTrans" cxnId="{83A8350E-0CA2-1F41-BB24-D7E1714369B3}">
      <dgm:prSet/>
      <dgm:spPr/>
      <dgm:t>
        <a:bodyPr/>
        <a:lstStyle/>
        <a:p>
          <a:endParaRPr lang="en-US"/>
        </a:p>
      </dgm:t>
    </dgm:pt>
    <dgm:pt modelId="{D1CDF85C-333F-D740-AE17-6AF757FA9521}">
      <dgm:prSet/>
      <dgm:spPr/>
      <dgm:t>
        <a:bodyPr/>
        <a:lstStyle/>
        <a:p>
          <a:r>
            <a:rPr lang="en-US" dirty="0" smtClean="0"/>
            <a:t>Cumberland</a:t>
          </a:r>
          <a:endParaRPr lang="en-US" dirty="0"/>
        </a:p>
      </dgm:t>
    </dgm:pt>
    <dgm:pt modelId="{82E38109-18E8-1F46-A887-1A47BFDB4AAB}" type="parTrans" cxnId="{EB9DA658-10A3-CD44-B72A-A31BF3DACE82}">
      <dgm:prSet/>
      <dgm:spPr/>
      <dgm:t>
        <a:bodyPr/>
        <a:lstStyle/>
        <a:p>
          <a:endParaRPr lang="en-US"/>
        </a:p>
      </dgm:t>
    </dgm:pt>
    <dgm:pt modelId="{D90A9BCD-771C-E04B-9B05-6E02B598FAE3}" type="sibTrans" cxnId="{EB9DA658-10A3-CD44-B72A-A31BF3DACE82}">
      <dgm:prSet/>
      <dgm:spPr/>
      <dgm:t>
        <a:bodyPr/>
        <a:lstStyle/>
        <a:p>
          <a:endParaRPr lang="en-US"/>
        </a:p>
      </dgm:t>
    </dgm:pt>
    <dgm:pt modelId="{7890A4F3-A583-4645-9B4B-91D5E1F32DC3}">
      <dgm:prSet/>
      <dgm:spPr/>
      <dgm:t>
        <a:bodyPr/>
        <a:lstStyle/>
        <a:p>
          <a:r>
            <a:rPr lang="en-US" dirty="0" smtClean="0"/>
            <a:t>Threshold:</a:t>
          </a:r>
        </a:p>
        <a:p>
          <a:r>
            <a:rPr lang="en-US" dirty="0" smtClean="0"/>
            <a:t>K-12, 40%</a:t>
          </a:r>
          <a:endParaRPr lang="en-US" dirty="0"/>
        </a:p>
      </dgm:t>
    </dgm:pt>
    <dgm:pt modelId="{DC3EBC63-9EF6-D249-9204-D88BFE6BEDDF}" type="parTrans" cxnId="{E67BF1F0-9212-1642-9C6A-E8405D81E9C2}">
      <dgm:prSet/>
      <dgm:spPr/>
      <dgm:t>
        <a:bodyPr/>
        <a:lstStyle/>
        <a:p>
          <a:endParaRPr lang="en-US"/>
        </a:p>
      </dgm:t>
    </dgm:pt>
    <dgm:pt modelId="{6156ED7B-D197-2D47-A404-E6B469045038}" type="sibTrans" cxnId="{E67BF1F0-9212-1642-9C6A-E8405D81E9C2}">
      <dgm:prSet/>
      <dgm:spPr/>
      <dgm:t>
        <a:bodyPr/>
        <a:lstStyle/>
        <a:p>
          <a:endParaRPr lang="en-US"/>
        </a:p>
      </dgm:t>
    </dgm:pt>
    <dgm:pt modelId="{E8DDE843-BA21-B74A-A027-14D90D771E3C}">
      <dgm:prSet/>
      <dgm:spPr/>
      <dgm:t>
        <a:bodyPr/>
        <a:lstStyle/>
        <a:p>
          <a:r>
            <a:rPr lang="en-US" dirty="0" smtClean="0"/>
            <a:t>&gt;90%- 910 PPA  50-74%- 560 PPA  40-49%- 490 PPA</a:t>
          </a:r>
          <a:endParaRPr lang="en-US" dirty="0"/>
        </a:p>
      </dgm:t>
    </dgm:pt>
    <dgm:pt modelId="{FFE61C2A-0B59-1149-AE29-3802CFDBDF4A}" type="parTrans" cxnId="{47AC857C-DAFA-F944-B5ED-9BCE2D974CD3}">
      <dgm:prSet/>
      <dgm:spPr/>
      <dgm:t>
        <a:bodyPr/>
        <a:lstStyle/>
        <a:p>
          <a:endParaRPr lang="en-US"/>
        </a:p>
      </dgm:t>
    </dgm:pt>
    <dgm:pt modelId="{0EE57512-2A13-B946-B612-F0B6257A843F}" type="sibTrans" cxnId="{47AC857C-DAFA-F944-B5ED-9BCE2D974CD3}">
      <dgm:prSet/>
      <dgm:spPr/>
      <dgm:t>
        <a:bodyPr/>
        <a:lstStyle/>
        <a:p>
          <a:endParaRPr lang="en-US"/>
        </a:p>
      </dgm:t>
    </dgm:pt>
    <dgm:pt modelId="{7524EE7F-91AF-C647-9624-F49FBD95AAA2}" type="pres">
      <dgm:prSet presAssocID="{E0DCC92A-5951-0A4D-A57A-AB6DAE858AC2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FF126DE-FDF0-574C-B95E-71BBA1141A39}" type="pres">
      <dgm:prSet presAssocID="{52FE95F1-59E0-8C41-AF3F-943461964F5C}" presName="horFlow" presStyleCnt="0"/>
      <dgm:spPr/>
    </dgm:pt>
    <dgm:pt modelId="{B8260910-AD2C-214B-AF13-420927F822AE}" type="pres">
      <dgm:prSet presAssocID="{52FE95F1-59E0-8C41-AF3F-943461964F5C}" presName="bigChev" presStyleLbl="node1" presStyleIdx="0" presStyleCnt="5"/>
      <dgm:spPr/>
      <dgm:t>
        <a:bodyPr/>
        <a:lstStyle/>
        <a:p>
          <a:endParaRPr lang="en-US"/>
        </a:p>
      </dgm:t>
    </dgm:pt>
    <dgm:pt modelId="{EAE0B70E-53D0-5E42-A0B9-75BBF408E2B1}" type="pres">
      <dgm:prSet presAssocID="{03CECC26-22AD-9D43-91B4-74681AB92E1D}" presName="parTrans" presStyleCnt="0"/>
      <dgm:spPr/>
    </dgm:pt>
    <dgm:pt modelId="{7085EB06-6DF2-9948-8B76-AEA944076BBF}" type="pres">
      <dgm:prSet presAssocID="{4ACD92CB-6068-9845-95E4-D211A3C580C9}" presName="node" presStyleLbl="alignAccFollow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28DEE6-9794-5C40-A03E-7DCD657D8D64}" type="pres">
      <dgm:prSet presAssocID="{7D40AC45-A7DC-BF43-8E01-39CDA0D6B87E}" presName="sibTrans" presStyleCnt="0"/>
      <dgm:spPr/>
    </dgm:pt>
    <dgm:pt modelId="{7ACEABCC-488F-294A-809C-17322C14BEE9}" type="pres">
      <dgm:prSet presAssocID="{D631129B-F7EB-9D43-9D9A-8170070E8DB9}" presName="node" presStyleLbl="alignAccFollow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53ADAB-AA85-D644-9343-CDA9A84A4CBF}" type="pres">
      <dgm:prSet presAssocID="{52FE95F1-59E0-8C41-AF3F-943461964F5C}" presName="vSp" presStyleCnt="0"/>
      <dgm:spPr/>
    </dgm:pt>
    <dgm:pt modelId="{B9325FFA-4CF8-F442-9B48-E196B7ACC66D}" type="pres">
      <dgm:prSet presAssocID="{9AF432DC-564C-724D-9839-0127CFA3A17B}" presName="horFlow" presStyleCnt="0"/>
      <dgm:spPr/>
    </dgm:pt>
    <dgm:pt modelId="{385ECB2F-9FDD-0643-8D03-BA5BB4A280E6}" type="pres">
      <dgm:prSet presAssocID="{9AF432DC-564C-724D-9839-0127CFA3A17B}" presName="bigChev" presStyleLbl="node1" presStyleIdx="1" presStyleCnt="5"/>
      <dgm:spPr/>
      <dgm:t>
        <a:bodyPr/>
        <a:lstStyle/>
        <a:p>
          <a:endParaRPr lang="en-US"/>
        </a:p>
      </dgm:t>
    </dgm:pt>
    <dgm:pt modelId="{0D59513E-0183-AE4D-AFE2-2E0A2A076DA6}" type="pres">
      <dgm:prSet presAssocID="{23B4C8D6-AD5F-7E4E-9771-73D5B6BF2CC4}" presName="parTrans" presStyleCnt="0"/>
      <dgm:spPr/>
    </dgm:pt>
    <dgm:pt modelId="{373A2A72-7F63-1949-8CA9-28942F09CB0A}" type="pres">
      <dgm:prSet presAssocID="{123DFCA4-585F-4D42-9048-A57A96248BB0}" presName="node" presStyleLbl="alignAccFollow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CFA9C8-9E7E-9D4B-9F01-1FDD8F4A8C53}" type="pres">
      <dgm:prSet presAssocID="{26926869-30A3-0449-9CB2-574D03209D9F}" presName="sibTrans" presStyleCnt="0"/>
      <dgm:spPr/>
    </dgm:pt>
    <dgm:pt modelId="{ABBFF080-6ACE-CF45-BD28-4A7EA6E89000}" type="pres">
      <dgm:prSet presAssocID="{27131E50-CE7C-BC42-BC5A-BB3D51AE09C9}" presName="node" presStyleLbl="alignAccFollow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09DEB9-829E-964F-893E-6787A3D98AED}" type="pres">
      <dgm:prSet presAssocID="{9AF432DC-564C-724D-9839-0127CFA3A17B}" presName="vSp" presStyleCnt="0"/>
      <dgm:spPr/>
    </dgm:pt>
    <dgm:pt modelId="{B9FFEBC1-7292-4549-B6FF-F5C5B05AA360}" type="pres">
      <dgm:prSet presAssocID="{0F4D225B-5314-6D47-8E59-597CEDEDE74F}" presName="horFlow" presStyleCnt="0"/>
      <dgm:spPr/>
    </dgm:pt>
    <dgm:pt modelId="{66B61506-B04B-7F41-AF35-6AA16380F2ED}" type="pres">
      <dgm:prSet presAssocID="{0F4D225B-5314-6D47-8E59-597CEDEDE74F}" presName="bigChev" presStyleLbl="node1" presStyleIdx="2" presStyleCnt="5"/>
      <dgm:spPr/>
      <dgm:t>
        <a:bodyPr/>
        <a:lstStyle/>
        <a:p>
          <a:endParaRPr lang="en-US"/>
        </a:p>
      </dgm:t>
    </dgm:pt>
    <dgm:pt modelId="{31AF2352-4A33-2E45-9164-EA6358887164}" type="pres">
      <dgm:prSet presAssocID="{3F2F6B79-A076-4843-A2A0-83C8C19A9EF2}" presName="parTrans" presStyleCnt="0"/>
      <dgm:spPr/>
    </dgm:pt>
    <dgm:pt modelId="{DB68566E-A90B-DF47-9CF6-263E9E3B26C8}" type="pres">
      <dgm:prSet presAssocID="{08018E3F-3E21-F94A-872D-2FCA604EC299}" presName="node" presStyleLbl="alignAccFollow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934E19-D087-0543-A513-475FF0449401}" type="pres">
      <dgm:prSet presAssocID="{AA022DB6-6EE1-4549-9245-91BD01BB83E0}" presName="sibTrans" presStyleCnt="0"/>
      <dgm:spPr/>
    </dgm:pt>
    <dgm:pt modelId="{5F1D919A-B792-FF4B-9295-11B28E502D64}" type="pres">
      <dgm:prSet presAssocID="{ACE2108D-1E49-3144-9493-B8E17AA9FAAB}" presName="node" presStyleLbl="alignAccFollow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7016A2-0CD8-144A-A3BF-415291E26CE7}" type="pres">
      <dgm:prSet presAssocID="{0F4D225B-5314-6D47-8E59-597CEDEDE74F}" presName="vSp" presStyleCnt="0"/>
      <dgm:spPr/>
    </dgm:pt>
    <dgm:pt modelId="{B09982EB-FC61-F44C-89EC-E82DEBC1D8A7}" type="pres">
      <dgm:prSet presAssocID="{BE73959D-BCBA-0448-BD05-CDA57CBF20BF}" presName="horFlow" presStyleCnt="0"/>
      <dgm:spPr/>
    </dgm:pt>
    <dgm:pt modelId="{B378A730-CEB2-624C-8072-0F11F343B5B0}" type="pres">
      <dgm:prSet presAssocID="{BE73959D-BCBA-0448-BD05-CDA57CBF20BF}" presName="bigChev" presStyleLbl="node1" presStyleIdx="3" presStyleCnt="5"/>
      <dgm:spPr/>
      <dgm:t>
        <a:bodyPr/>
        <a:lstStyle/>
        <a:p>
          <a:endParaRPr lang="en-US"/>
        </a:p>
      </dgm:t>
    </dgm:pt>
    <dgm:pt modelId="{3E661B0D-00AF-6B46-B783-51A48758A39A}" type="pres">
      <dgm:prSet presAssocID="{4D5E7BE6-1323-FE4E-B9F0-816F3DCF5976}" presName="parTrans" presStyleCnt="0"/>
      <dgm:spPr/>
    </dgm:pt>
    <dgm:pt modelId="{A7DF5AD3-4425-144B-A12F-E158BF599839}" type="pres">
      <dgm:prSet presAssocID="{AAFCB9E6-5EFD-5A4C-B264-114742DD0B60}" presName="node" presStyleLbl="alignAccFollow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A7AB5F-B892-FC49-A694-5A06B48F34D0}" type="pres">
      <dgm:prSet presAssocID="{02008833-7F4D-A748-8E85-1BD81E8677E8}" presName="sibTrans" presStyleCnt="0"/>
      <dgm:spPr/>
    </dgm:pt>
    <dgm:pt modelId="{A8E4D0D9-2DE2-7149-B0E6-7A011DDF1F3D}" type="pres">
      <dgm:prSet presAssocID="{5C3E1B8F-AAA9-7B4B-979D-7D3C4AFC676F}" presName="node" presStyleLbl="alignAccFollow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308BC8-177E-3A41-B40D-1DC5BA4F0ABE}" type="pres">
      <dgm:prSet presAssocID="{BE73959D-BCBA-0448-BD05-CDA57CBF20BF}" presName="vSp" presStyleCnt="0"/>
      <dgm:spPr/>
    </dgm:pt>
    <dgm:pt modelId="{28A49568-0F61-3844-AD50-FD66D295A190}" type="pres">
      <dgm:prSet presAssocID="{D1CDF85C-333F-D740-AE17-6AF757FA9521}" presName="horFlow" presStyleCnt="0"/>
      <dgm:spPr/>
    </dgm:pt>
    <dgm:pt modelId="{2D4F40F8-5E40-8145-B672-7C9B5DC59C26}" type="pres">
      <dgm:prSet presAssocID="{D1CDF85C-333F-D740-AE17-6AF757FA9521}" presName="bigChev" presStyleLbl="node1" presStyleIdx="4" presStyleCnt="5"/>
      <dgm:spPr/>
      <dgm:t>
        <a:bodyPr/>
        <a:lstStyle/>
        <a:p>
          <a:endParaRPr lang="en-US"/>
        </a:p>
      </dgm:t>
    </dgm:pt>
    <dgm:pt modelId="{FB8739FD-E6AC-264A-B8FA-B6E8EA377D2C}" type="pres">
      <dgm:prSet presAssocID="{DC3EBC63-9EF6-D249-9204-D88BFE6BEDDF}" presName="parTrans" presStyleCnt="0"/>
      <dgm:spPr/>
    </dgm:pt>
    <dgm:pt modelId="{086BE765-A01D-A949-85BD-A77A29E37B66}" type="pres">
      <dgm:prSet presAssocID="{7890A4F3-A583-4645-9B4B-91D5E1F32DC3}" presName="node" presStyleLbl="alignAccFollow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293845-FC91-2A4C-8825-24E9287F791A}" type="pres">
      <dgm:prSet presAssocID="{6156ED7B-D197-2D47-A404-E6B469045038}" presName="sibTrans" presStyleCnt="0"/>
      <dgm:spPr/>
    </dgm:pt>
    <dgm:pt modelId="{CE700F5E-087C-CA4B-81E4-341DAF1F060D}" type="pres">
      <dgm:prSet presAssocID="{E8DDE843-BA21-B74A-A027-14D90D771E3C}" presName="node" presStyleLbl="alignAccFollow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9E39D0-BFAE-7440-93F9-A153247D1867}" type="presOf" srcId="{ACE2108D-1E49-3144-9493-B8E17AA9FAAB}" destId="{5F1D919A-B792-FF4B-9295-11B28E502D64}" srcOrd="0" destOrd="0" presId="urn:microsoft.com/office/officeart/2005/8/layout/lProcess3"/>
    <dgm:cxn modelId="{76FB6D00-D081-7643-9F4D-BE5ED6DF567B}" type="presOf" srcId="{27131E50-CE7C-BC42-BC5A-BB3D51AE09C9}" destId="{ABBFF080-6ACE-CF45-BD28-4A7EA6E89000}" srcOrd="0" destOrd="0" presId="urn:microsoft.com/office/officeart/2005/8/layout/lProcess3"/>
    <dgm:cxn modelId="{361F37EB-AB78-CA40-9148-5087E4075C76}" srcId="{9AF432DC-564C-724D-9839-0127CFA3A17B}" destId="{123DFCA4-585F-4D42-9048-A57A96248BB0}" srcOrd="0" destOrd="0" parTransId="{23B4C8D6-AD5F-7E4E-9771-73D5B6BF2CC4}" sibTransId="{26926869-30A3-0449-9CB2-574D03209D9F}"/>
    <dgm:cxn modelId="{2A8BA42B-DD8B-0447-9D40-610E3CDE6A6D}" type="presOf" srcId="{9AF432DC-564C-724D-9839-0127CFA3A17B}" destId="{385ECB2F-9FDD-0643-8D03-BA5BB4A280E6}" srcOrd="0" destOrd="0" presId="urn:microsoft.com/office/officeart/2005/8/layout/lProcess3"/>
    <dgm:cxn modelId="{E50ADAC6-B4E9-9548-B8AA-65694E0865CF}" type="presOf" srcId="{D1CDF85C-333F-D740-AE17-6AF757FA9521}" destId="{2D4F40F8-5E40-8145-B672-7C9B5DC59C26}" srcOrd="0" destOrd="0" presId="urn:microsoft.com/office/officeart/2005/8/layout/lProcess3"/>
    <dgm:cxn modelId="{7A7FA1C6-01CD-D142-995E-2CDB8340310F}" srcId="{BE73959D-BCBA-0448-BD05-CDA57CBF20BF}" destId="{AAFCB9E6-5EFD-5A4C-B264-114742DD0B60}" srcOrd="0" destOrd="0" parTransId="{4D5E7BE6-1323-FE4E-B9F0-816F3DCF5976}" sibTransId="{02008833-7F4D-A748-8E85-1BD81E8677E8}"/>
    <dgm:cxn modelId="{811CACB8-F649-FC44-B932-E3DCCB52B3F8}" type="presOf" srcId="{E0DCC92A-5951-0A4D-A57A-AB6DAE858AC2}" destId="{7524EE7F-91AF-C647-9624-F49FBD95AAA2}" srcOrd="0" destOrd="0" presId="urn:microsoft.com/office/officeart/2005/8/layout/lProcess3"/>
    <dgm:cxn modelId="{AE2D444F-CFB3-8D41-9B0C-C91A1DD2FB84}" srcId="{9AF432DC-564C-724D-9839-0127CFA3A17B}" destId="{27131E50-CE7C-BC42-BC5A-BB3D51AE09C9}" srcOrd="1" destOrd="0" parTransId="{A122BFDE-8BA7-0C47-8F62-F661DF4555C0}" sibTransId="{DB944977-2B38-8B47-98DD-B1056AA1AD65}"/>
    <dgm:cxn modelId="{F592BE44-18A0-814B-A8C6-F32A58EE3946}" srcId="{0F4D225B-5314-6D47-8E59-597CEDEDE74F}" destId="{08018E3F-3E21-F94A-872D-2FCA604EC299}" srcOrd="0" destOrd="0" parTransId="{3F2F6B79-A076-4843-A2A0-83C8C19A9EF2}" sibTransId="{AA022DB6-6EE1-4549-9245-91BD01BB83E0}"/>
    <dgm:cxn modelId="{3ACA76D3-F577-5645-B324-9A8C35471E16}" type="presOf" srcId="{0F4D225B-5314-6D47-8E59-597CEDEDE74F}" destId="{66B61506-B04B-7F41-AF35-6AA16380F2ED}" srcOrd="0" destOrd="0" presId="urn:microsoft.com/office/officeart/2005/8/layout/lProcess3"/>
    <dgm:cxn modelId="{EB9DA658-10A3-CD44-B72A-A31BF3DACE82}" srcId="{E0DCC92A-5951-0A4D-A57A-AB6DAE858AC2}" destId="{D1CDF85C-333F-D740-AE17-6AF757FA9521}" srcOrd="4" destOrd="0" parTransId="{82E38109-18E8-1F46-A887-1A47BFDB4AAB}" sibTransId="{D90A9BCD-771C-E04B-9B05-6E02B598FAE3}"/>
    <dgm:cxn modelId="{83A8350E-0CA2-1F41-BB24-D7E1714369B3}" srcId="{BE73959D-BCBA-0448-BD05-CDA57CBF20BF}" destId="{5C3E1B8F-AAA9-7B4B-979D-7D3C4AFC676F}" srcOrd="1" destOrd="0" parTransId="{067227B8-3F39-9044-937E-2567172710DB}" sibTransId="{35DE1BED-8DE6-9B47-8561-949E00EF6A85}"/>
    <dgm:cxn modelId="{E67BF1F0-9212-1642-9C6A-E8405D81E9C2}" srcId="{D1CDF85C-333F-D740-AE17-6AF757FA9521}" destId="{7890A4F3-A583-4645-9B4B-91D5E1F32DC3}" srcOrd="0" destOrd="0" parTransId="{DC3EBC63-9EF6-D249-9204-D88BFE6BEDDF}" sibTransId="{6156ED7B-D197-2D47-A404-E6B469045038}"/>
    <dgm:cxn modelId="{98BD3BB4-EBBE-704A-9186-DB04E58F0141}" type="presOf" srcId="{7890A4F3-A583-4645-9B4B-91D5E1F32DC3}" destId="{086BE765-A01D-A949-85BD-A77A29E37B66}" srcOrd="0" destOrd="0" presId="urn:microsoft.com/office/officeart/2005/8/layout/lProcess3"/>
    <dgm:cxn modelId="{ECDF07D3-5279-CF4F-A7F5-7E9CABA985B1}" type="presOf" srcId="{BE73959D-BCBA-0448-BD05-CDA57CBF20BF}" destId="{B378A730-CEB2-624C-8072-0F11F343B5B0}" srcOrd="0" destOrd="0" presId="urn:microsoft.com/office/officeart/2005/8/layout/lProcess3"/>
    <dgm:cxn modelId="{F25AA739-4851-A747-89B5-BA757438DB0D}" type="presOf" srcId="{4ACD92CB-6068-9845-95E4-D211A3C580C9}" destId="{7085EB06-6DF2-9948-8B76-AEA944076BBF}" srcOrd="0" destOrd="0" presId="urn:microsoft.com/office/officeart/2005/8/layout/lProcess3"/>
    <dgm:cxn modelId="{12702B8C-D7DE-234C-A5AF-29D55AE7CD16}" srcId="{0F4D225B-5314-6D47-8E59-597CEDEDE74F}" destId="{ACE2108D-1E49-3144-9493-B8E17AA9FAAB}" srcOrd="1" destOrd="0" parTransId="{57DD046A-8EDF-FF42-BBE4-E669492EE280}" sibTransId="{99AC8AB6-D065-0143-9BAF-3E99005EA44B}"/>
    <dgm:cxn modelId="{60741566-8D24-214D-8588-184D54B3CFFA}" type="presOf" srcId="{123DFCA4-585F-4D42-9048-A57A96248BB0}" destId="{373A2A72-7F63-1949-8CA9-28942F09CB0A}" srcOrd="0" destOrd="0" presId="urn:microsoft.com/office/officeart/2005/8/layout/lProcess3"/>
    <dgm:cxn modelId="{F967F20D-EB95-864E-94F4-3C1E39F997D5}" srcId="{52FE95F1-59E0-8C41-AF3F-943461964F5C}" destId="{D631129B-F7EB-9D43-9D9A-8170070E8DB9}" srcOrd="1" destOrd="0" parTransId="{99E5EB1F-945E-6F43-970F-6AB13B683DD0}" sibTransId="{A2200713-B256-DD49-BA1E-3738D620DFB7}"/>
    <dgm:cxn modelId="{57F826D2-23CB-284F-ACCD-0C90AF76CF07}" type="presOf" srcId="{52FE95F1-59E0-8C41-AF3F-943461964F5C}" destId="{B8260910-AD2C-214B-AF13-420927F822AE}" srcOrd="0" destOrd="0" presId="urn:microsoft.com/office/officeart/2005/8/layout/lProcess3"/>
    <dgm:cxn modelId="{F2AF3636-EBEE-A042-B773-196265058A59}" srcId="{E0DCC92A-5951-0A4D-A57A-AB6DAE858AC2}" destId="{52FE95F1-59E0-8C41-AF3F-943461964F5C}" srcOrd="0" destOrd="0" parTransId="{26EFA769-558F-5845-B9A8-A045DACCB950}" sibTransId="{DA20FA1D-A272-A649-BB67-8E916472B862}"/>
    <dgm:cxn modelId="{06B9F7E7-7576-3F48-BA88-12CDD545B062}" type="presOf" srcId="{AAFCB9E6-5EFD-5A4C-B264-114742DD0B60}" destId="{A7DF5AD3-4425-144B-A12F-E158BF599839}" srcOrd="0" destOrd="0" presId="urn:microsoft.com/office/officeart/2005/8/layout/lProcess3"/>
    <dgm:cxn modelId="{47AC857C-DAFA-F944-B5ED-9BCE2D974CD3}" srcId="{D1CDF85C-333F-D740-AE17-6AF757FA9521}" destId="{E8DDE843-BA21-B74A-A027-14D90D771E3C}" srcOrd="1" destOrd="0" parTransId="{FFE61C2A-0B59-1149-AE29-3802CFDBDF4A}" sibTransId="{0EE57512-2A13-B946-B612-F0B6257A843F}"/>
    <dgm:cxn modelId="{344FFAEF-D6BF-2D41-876D-203CE26418EA}" srcId="{E0DCC92A-5951-0A4D-A57A-AB6DAE858AC2}" destId="{0F4D225B-5314-6D47-8E59-597CEDEDE74F}" srcOrd="2" destOrd="0" parTransId="{23451F37-8EF6-5346-9B04-34DF78F03983}" sibTransId="{99C04B5B-34C9-D348-B2F5-D90917DF4E68}"/>
    <dgm:cxn modelId="{C67F539D-64C4-3A46-BF98-48F01379EC45}" srcId="{E0DCC92A-5951-0A4D-A57A-AB6DAE858AC2}" destId="{9AF432DC-564C-724D-9839-0127CFA3A17B}" srcOrd="1" destOrd="0" parTransId="{538F4C23-4ACC-6C46-B8C2-FF6AE413BEFD}" sibTransId="{862F4418-41EE-B749-BAEF-7725BA121676}"/>
    <dgm:cxn modelId="{7910583C-B55E-A743-8675-2C9ABC59002D}" srcId="{52FE95F1-59E0-8C41-AF3F-943461964F5C}" destId="{4ACD92CB-6068-9845-95E4-D211A3C580C9}" srcOrd="0" destOrd="0" parTransId="{03CECC26-22AD-9D43-91B4-74681AB92E1D}" sibTransId="{7D40AC45-A7DC-BF43-8E01-39CDA0D6B87E}"/>
    <dgm:cxn modelId="{E587447C-D49E-AA4F-BA5B-6CFD6A767A6C}" type="presOf" srcId="{D631129B-F7EB-9D43-9D9A-8170070E8DB9}" destId="{7ACEABCC-488F-294A-809C-17322C14BEE9}" srcOrd="0" destOrd="0" presId="urn:microsoft.com/office/officeart/2005/8/layout/lProcess3"/>
    <dgm:cxn modelId="{783BB9E2-1614-C84D-A7AD-E040182A32CD}" type="presOf" srcId="{08018E3F-3E21-F94A-872D-2FCA604EC299}" destId="{DB68566E-A90B-DF47-9CF6-263E9E3B26C8}" srcOrd="0" destOrd="0" presId="urn:microsoft.com/office/officeart/2005/8/layout/lProcess3"/>
    <dgm:cxn modelId="{2A1BA06B-98D3-5446-AAED-88836F7C67E8}" srcId="{E0DCC92A-5951-0A4D-A57A-AB6DAE858AC2}" destId="{BE73959D-BCBA-0448-BD05-CDA57CBF20BF}" srcOrd="3" destOrd="0" parTransId="{F4B60B38-24B6-2948-B715-34780CED116E}" sibTransId="{B2C12536-400C-0140-853C-4871E60D2161}"/>
    <dgm:cxn modelId="{89A006B7-C117-0146-BBED-F60D77B394C6}" type="presOf" srcId="{5C3E1B8F-AAA9-7B4B-979D-7D3C4AFC676F}" destId="{A8E4D0D9-2DE2-7149-B0E6-7A011DDF1F3D}" srcOrd="0" destOrd="0" presId="urn:microsoft.com/office/officeart/2005/8/layout/lProcess3"/>
    <dgm:cxn modelId="{3E5C1F73-2583-D445-BC1A-FFEEFF17DB56}" type="presOf" srcId="{E8DDE843-BA21-B74A-A027-14D90D771E3C}" destId="{CE700F5E-087C-CA4B-81E4-341DAF1F060D}" srcOrd="0" destOrd="0" presId="urn:microsoft.com/office/officeart/2005/8/layout/lProcess3"/>
    <dgm:cxn modelId="{BC3B1C38-6F4A-BC45-B2A9-C3F731C19F7A}" type="presParOf" srcId="{7524EE7F-91AF-C647-9624-F49FBD95AAA2}" destId="{3FF126DE-FDF0-574C-B95E-71BBA1141A39}" srcOrd="0" destOrd="0" presId="urn:microsoft.com/office/officeart/2005/8/layout/lProcess3"/>
    <dgm:cxn modelId="{A84ECA5C-5F8E-5C4F-BC0D-9453C59F118B}" type="presParOf" srcId="{3FF126DE-FDF0-574C-B95E-71BBA1141A39}" destId="{B8260910-AD2C-214B-AF13-420927F822AE}" srcOrd="0" destOrd="0" presId="urn:microsoft.com/office/officeart/2005/8/layout/lProcess3"/>
    <dgm:cxn modelId="{B8BBA6BF-1BE0-4441-B916-51342F387D47}" type="presParOf" srcId="{3FF126DE-FDF0-574C-B95E-71BBA1141A39}" destId="{EAE0B70E-53D0-5E42-A0B9-75BBF408E2B1}" srcOrd="1" destOrd="0" presId="urn:microsoft.com/office/officeart/2005/8/layout/lProcess3"/>
    <dgm:cxn modelId="{5B835772-B10F-F845-86AD-8E9962781C1F}" type="presParOf" srcId="{3FF126DE-FDF0-574C-B95E-71BBA1141A39}" destId="{7085EB06-6DF2-9948-8B76-AEA944076BBF}" srcOrd="2" destOrd="0" presId="urn:microsoft.com/office/officeart/2005/8/layout/lProcess3"/>
    <dgm:cxn modelId="{634DC363-6B63-694B-9086-3F5C28E8A94E}" type="presParOf" srcId="{3FF126DE-FDF0-574C-B95E-71BBA1141A39}" destId="{0028DEE6-9794-5C40-A03E-7DCD657D8D64}" srcOrd="3" destOrd="0" presId="urn:microsoft.com/office/officeart/2005/8/layout/lProcess3"/>
    <dgm:cxn modelId="{C058F561-B0D0-D74E-956A-B033D1488F0A}" type="presParOf" srcId="{3FF126DE-FDF0-574C-B95E-71BBA1141A39}" destId="{7ACEABCC-488F-294A-809C-17322C14BEE9}" srcOrd="4" destOrd="0" presId="urn:microsoft.com/office/officeart/2005/8/layout/lProcess3"/>
    <dgm:cxn modelId="{AFD34540-60C5-0B4A-A02E-C981C96AC2B0}" type="presParOf" srcId="{7524EE7F-91AF-C647-9624-F49FBD95AAA2}" destId="{0953ADAB-AA85-D644-9343-CDA9A84A4CBF}" srcOrd="1" destOrd="0" presId="urn:microsoft.com/office/officeart/2005/8/layout/lProcess3"/>
    <dgm:cxn modelId="{E8A97A12-380F-7140-AA85-833828D5C904}" type="presParOf" srcId="{7524EE7F-91AF-C647-9624-F49FBD95AAA2}" destId="{B9325FFA-4CF8-F442-9B48-E196B7ACC66D}" srcOrd="2" destOrd="0" presId="urn:microsoft.com/office/officeart/2005/8/layout/lProcess3"/>
    <dgm:cxn modelId="{A383A377-FD3B-594C-B0DC-C249D66731BA}" type="presParOf" srcId="{B9325FFA-4CF8-F442-9B48-E196B7ACC66D}" destId="{385ECB2F-9FDD-0643-8D03-BA5BB4A280E6}" srcOrd="0" destOrd="0" presId="urn:microsoft.com/office/officeart/2005/8/layout/lProcess3"/>
    <dgm:cxn modelId="{812F2593-DE2F-F84E-A921-FE65B8C13D3A}" type="presParOf" srcId="{B9325FFA-4CF8-F442-9B48-E196B7ACC66D}" destId="{0D59513E-0183-AE4D-AFE2-2E0A2A076DA6}" srcOrd="1" destOrd="0" presId="urn:microsoft.com/office/officeart/2005/8/layout/lProcess3"/>
    <dgm:cxn modelId="{3A9CCD81-9302-8842-BC3D-3F7FF53AF59F}" type="presParOf" srcId="{B9325FFA-4CF8-F442-9B48-E196B7ACC66D}" destId="{373A2A72-7F63-1949-8CA9-28942F09CB0A}" srcOrd="2" destOrd="0" presId="urn:microsoft.com/office/officeart/2005/8/layout/lProcess3"/>
    <dgm:cxn modelId="{FD50AD76-E399-F54C-B277-3B4CE026374C}" type="presParOf" srcId="{B9325FFA-4CF8-F442-9B48-E196B7ACC66D}" destId="{A2CFA9C8-9E7E-9D4B-9F01-1FDD8F4A8C53}" srcOrd="3" destOrd="0" presId="urn:microsoft.com/office/officeart/2005/8/layout/lProcess3"/>
    <dgm:cxn modelId="{0C5B29F2-3BD1-E74E-BEEE-156508DF9312}" type="presParOf" srcId="{B9325FFA-4CF8-F442-9B48-E196B7ACC66D}" destId="{ABBFF080-6ACE-CF45-BD28-4A7EA6E89000}" srcOrd="4" destOrd="0" presId="urn:microsoft.com/office/officeart/2005/8/layout/lProcess3"/>
    <dgm:cxn modelId="{FC559A4F-6E45-8749-A767-3AC08383F025}" type="presParOf" srcId="{7524EE7F-91AF-C647-9624-F49FBD95AAA2}" destId="{CB09DEB9-829E-964F-893E-6787A3D98AED}" srcOrd="3" destOrd="0" presId="urn:microsoft.com/office/officeart/2005/8/layout/lProcess3"/>
    <dgm:cxn modelId="{47936408-ECC9-E84C-A88E-9395D915ADD8}" type="presParOf" srcId="{7524EE7F-91AF-C647-9624-F49FBD95AAA2}" destId="{B9FFEBC1-7292-4549-B6FF-F5C5B05AA360}" srcOrd="4" destOrd="0" presId="urn:microsoft.com/office/officeart/2005/8/layout/lProcess3"/>
    <dgm:cxn modelId="{F483A301-6D9B-C044-80F4-C9CCD35EF99D}" type="presParOf" srcId="{B9FFEBC1-7292-4549-B6FF-F5C5B05AA360}" destId="{66B61506-B04B-7F41-AF35-6AA16380F2ED}" srcOrd="0" destOrd="0" presId="urn:microsoft.com/office/officeart/2005/8/layout/lProcess3"/>
    <dgm:cxn modelId="{A270302C-E640-5044-AADC-AB94B4D46BAF}" type="presParOf" srcId="{B9FFEBC1-7292-4549-B6FF-F5C5B05AA360}" destId="{31AF2352-4A33-2E45-9164-EA6358887164}" srcOrd="1" destOrd="0" presId="urn:microsoft.com/office/officeart/2005/8/layout/lProcess3"/>
    <dgm:cxn modelId="{905CEB19-6470-F24B-9B91-B7F6F46EA64A}" type="presParOf" srcId="{B9FFEBC1-7292-4549-B6FF-F5C5B05AA360}" destId="{DB68566E-A90B-DF47-9CF6-263E9E3B26C8}" srcOrd="2" destOrd="0" presId="urn:microsoft.com/office/officeart/2005/8/layout/lProcess3"/>
    <dgm:cxn modelId="{196D4646-A38C-0443-BA09-9C6C9A11FB6C}" type="presParOf" srcId="{B9FFEBC1-7292-4549-B6FF-F5C5B05AA360}" destId="{6F934E19-D087-0543-A513-475FF0449401}" srcOrd="3" destOrd="0" presId="urn:microsoft.com/office/officeart/2005/8/layout/lProcess3"/>
    <dgm:cxn modelId="{8A2202B4-0883-5545-AB29-DF59AA4EC001}" type="presParOf" srcId="{B9FFEBC1-7292-4549-B6FF-F5C5B05AA360}" destId="{5F1D919A-B792-FF4B-9295-11B28E502D64}" srcOrd="4" destOrd="0" presId="urn:microsoft.com/office/officeart/2005/8/layout/lProcess3"/>
    <dgm:cxn modelId="{5430644C-519E-2546-845B-4171476270D2}" type="presParOf" srcId="{7524EE7F-91AF-C647-9624-F49FBD95AAA2}" destId="{DA7016A2-0CD8-144A-A3BF-415291E26CE7}" srcOrd="5" destOrd="0" presId="urn:microsoft.com/office/officeart/2005/8/layout/lProcess3"/>
    <dgm:cxn modelId="{EB1F627E-696B-1744-8EBC-DB2797DA6BFD}" type="presParOf" srcId="{7524EE7F-91AF-C647-9624-F49FBD95AAA2}" destId="{B09982EB-FC61-F44C-89EC-E82DEBC1D8A7}" srcOrd="6" destOrd="0" presId="urn:microsoft.com/office/officeart/2005/8/layout/lProcess3"/>
    <dgm:cxn modelId="{AC952409-5B4F-414D-BB28-03C359768BEE}" type="presParOf" srcId="{B09982EB-FC61-F44C-89EC-E82DEBC1D8A7}" destId="{B378A730-CEB2-624C-8072-0F11F343B5B0}" srcOrd="0" destOrd="0" presId="urn:microsoft.com/office/officeart/2005/8/layout/lProcess3"/>
    <dgm:cxn modelId="{7D3E80C4-D838-7E44-912F-0C58525D3BE7}" type="presParOf" srcId="{B09982EB-FC61-F44C-89EC-E82DEBC1D8A7}" destId="{3E661B0D-00AF-6B46-B783-51A48758A39A}" srcOrd="1" destOrd="0" presId="urn:microsoft.com/office/officeart/2005/8/layout/lProcess3"/>
    <dgm:cxn modelId="{C1A2294A-83CB-5E4F-89A2-33F550DEADE6}" type="presParOf" srcId="{B09982EB-FC61-F44C-89EC-E82DEBC1D8A7}" destId="{A7DF5AD3-4425-144B-A12F-E158BF599839}" srcOrd="2" destOrd="0" presId="urn:microsoft.com/office/officeart/2005/8/layout/lProcess3"/>
    <dgm:cxn modelId="{6B96E62C-8D7F-5544-A518-605A8EF36B20}" type="presParOf" srcId="{B09982EB-FC61-F44C-89EC-E82DEBC1D8A7}" destId="{F0A7AB5F-B892-FC49-A694-5A06B48F34D0}" srcOrd="3" destOrd="0" presId="urn:microsoft.com/office/officeart/2005/8/layout/lProcess3"/>
    <dgm:cxn modelId="{CC5EFEB6-749B-B54E-A882-A7BFD07E8FCF}" type="presParOf" srcId="{B09982EB-FC61-F44C-89EC-E82DEBC1D8A7}" destId="{A8E4D0D9-2DE2-7149-B0E6-7A011DDF1F3D}" srcOrd="4" destOrd="0" presId="urn:microsoft.com/office/officeart/2005/8/layout/lProcess3"/>
    <dgm:cxn modelId="{16EEAB29-A32B-1C4E-B504-487F0D5C7249}" type="presParOf" srcId="{7524EE7F-91AF-C647-9624-F49FBD95AAA2}" destId="{0B308BC8-177E-3A41-B40D-1DC5BA4F0ABE}" srcOrd="7" destOrd="0" presId="urn:microsoft.com/office/officeart/2005/8/layout/lProcess3"/>
    <dgm:cxn modelId="{3C3A309E-A482-FB41-9A82-7D27EAC27A1C}" type="presParOf" srcId="{7524EE7F-91AF-C647-9624-F49FBD95AAA2}" destId="{28A49568-0F61-3844-AD50-FD66D295A190}" srcOrd="8" destOrd="0" presId="urn:microsoft.com/office/officeart/2005/8/layout/lProcess3"/>
    <dgm:cxn modelId="{CC5C14FE-13B7-3042-B3AF-330D17A58210}" type="presParOf" srcId="{28A49568-0F61-3844-AD50-FD66D295A190}" destId="{2D4F40F8-5E40-8145-B672-7C9B5DC59C26}" srcOrd="0" destOrd="0" presId="urn:microsoft.com/office/officeart/2005/8/layout/lProcess3"/>
    <dgm:cxn modelId="{5C225A33-E307-B24E-9D10-6C3A9AFD9526}" type="presParOf" srcId="{28A49568-0F61-3844-AD50-FD66D295A190}" destId="{FB8739FD-E6AC-264A-B8FA-B6E8EA377D2C}" srcOrd="1" destOrd="0" presId="urn:microsoft.com/office/officeart/2005/8/layout/lProcess3"/>
    <dgm:cxn modelId="{97BB96BF-AA47-F04C-80FD-BDA58C4A3D30}" type="presParOf" srcId="{28A49568-0F61-3844-AD50-FD66D295A190}" destId="{086BE765-A01D-A949-85BD-A77A29E37B66}" srcOrd="2" destOrd="0" presId="urn:microsoft.com/office/officeart/2005/8/layout/lProcess3"/>
    <dgm:cxn modelId="{496925DE-2164-EC4C-8C6D-3B2A893194B8}" type="presParOf" srcId="{28A49568-0F61-3844-AD50-FD66D295A190}" destId="{25293845-FC91-2A4C-8825-24E9287F791A}" srcOrd="3" destOrd="0" presId="urn:microsoft.com/office/officeart/2005/8/layout/lProcess3"/>
    <dgm:cxn modelId="{3C2A298F-88D3-6C4E-97D2-CCCCFD9DC166}" type="presParOf" srcId="{28A49568-0F61-3844-AD50-FD66D295A190}" destId="{CE700F5E-087C-CA4B-81E4-341DAF1F060D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2152C-E843-4615-A291-3B3D519C5473}" type="datetimeFigureOut">
              <a:rPr lang="en-US" smtClean="0"/>
              <a:t>3/9/15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C0654-69BA-4027-9D7C-720D41826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65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1645B-A360-2745-ABD3-6130DF6CC362}" type="datetimeFigureOut">
              <a:rPr lang="en-US" smtClean="0"/>
              <a:t>3/9/15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72BD5-DFA2-3F40-ABB3-0E33031CF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139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Cathy will open</a:t>
            </a:r>
            <a:r>
              <a:rPr lang="en-US" baseline="0" dirty="0" smtClean="0"/>
              <a:t> and close. Be sure to say that the district average for FRL has remained pretty constant and it is now at 36%. We are still allocating Title I funds as if we have only 2 higher than 65% FRL schools– but we have 19.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72BD5-DFA2-3F40-ABB3-0E33031CF920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93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n-US" baseline="0" dirty="0" smtClean="0"/>
              <a:t>learly explain the graph and its right and left axes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72BD5-DFA2-3F40-ABB3-0E33031CF920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901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72BD5-DFA2-3F40-ABB3-0E33031CF920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54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Shape 287"/>
          <p:cNvSpPr txBox="1">
            <a:spLocks noChangeArrowheads="1"/>
          </p:cNvSpPr>
          <p:nvPr/>
        </p:nvSpPr>
        <p:spPr bwMode="auto">
          <a:xfrm>
            <a:off x="3886200" y="9014826"/>
            <a:ext cx="2971800" cy="2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>
            <a:prstTxWarp prst="textNoShape">
              <a:avLst/>
            </a:prstTxWarp>
            <a:spAutoFit/>
          </a:bodyPr>
          <a:lstStyle/>
          <a:p>
            <a:pPr algn="r" defTabSz="457200">
              <a:buSzPct val="25000"/>
              <a:buFont typeface="Arial" pitchFamily="127" charset="0"/>
              <a:buNone/>
            </a:pPr>
            <a:r>
              <a:rPr lang="en-US" sz="1200">
                <a:solidFill>
                  <a:prstClr val="black"/>
                </a:solidFill>
              </a:rPr>
              <a:t>*</a:t>
            </a:r>
          </a:p>
        </p:txBody>
      </p:sp>
      <p:sp>
        <p:nvSpPr>
          <p:cNvPr id="111618" name="Shape 288"/>
          <p:cNvSpPr>
            <a:spLocks noGrp="1" noRot="1" noChangeAspect="1"/>
          </p:cNvSpPr>
          <p:nvPr>
            <p:ph type="sldImg" idx="2"/>
          </p:nvPr>
        </p:nvSpPr>
        <p:spPr>
          <a:ln>
            <a:noFill/>
          </a:ln>
        </p:spPr>
      </p:sp>
      <p:sp>
        <p:nvSpPr>
          <p:cNvPr id="111619" name="Shape 28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anchor="t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r>
              <a:rPr lang="en-US" sz="1800" u="none" dirty="0" smtClean="0"/>
              <a:t>This means you’re going to give up some of your beliefs to believe others</a:t>
            </a:r>
            <a:r>
              <a:rPr lang="en-US" sz="1800" u="none" baseline="0" dirty="0" smtClean="0"/>
              <a:t> that work </a:t>
            </a:r>
            <a:endParaRPr lang="en-US" sz="1800" u="none" dirty="0"/>
          </a:p>
        </p:txBody>
      </p:sp>
    </p:spTree>
    <p:extLst>
      <p:ext uri="{BB962C8B-B14F-4D97-AF65-F5344CB8AC3E}">
        <p14:creationId xmlns:p14="http://schemas.microsoft.com/office/powerpoint/2010/main" val="3693775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78F0E-5F0F-2040-916E-D4155AB65446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338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72BD5-DFA2-3F40-ABB3-0E33031CF920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302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72BD5-DFA2-3F40-ABB3-0E33031CF920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610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72BD5-DFA2-3F40-ABB3-0E33031CF920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638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Check with Doug</a:t>
            </a:r>
            <a:r>
              <a:rPr lang="en-US" baseline="0" dirty="0" smtClean="0"/>
              <a:t> to know what he wants us to communicate to principals on Friday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72BD5-DFA2-3F40-ABB3-0E33031CF920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5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070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805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904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8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3/9/15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90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3/9/15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98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3/9/15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42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3/9/15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4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3/9/15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32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3/9/15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00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3/9/15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24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4" Type="http://schemas.openxmlformats.org/officeDocument/2006/relationships/diagramLayout" Target="../diagrams/layout7.xml"/><Relationship Id="rId5" Type="http://schemas.openxmlformats.org/officeDocument/2006/relationships/diagramQuickStyle" Target="../diagrams/quickStyle7.xml"/><Relationship Id="rId6" Type="http://schemas.openxmlformats.org/officeDocument/2006/relationships/diagramColors" Target="../diagrams/colors7.xml"/><Relationship Id="rId7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Relationship Id="rId3" Type="http://schemas.openxmlformats.org/officeDocument/2006/relationships/image" Target="../media/image13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March 6, 2015</a:t>
            </a:r>
            <a:endParaRPr lang="en-US" b="1" dirty="0"/>
          </a:p>
        </p:txBody>
      </p:sp>
      <p:pic>
        <p:nvPicPr>
          <p:cNvPr id="4" name="Picture 3" descr="Unknow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223" y="4571827"/>
            <a:ext cx="2959100" cy="596900"/>
          </a:xfrm>
          <a:prstGeom prst="rect">
            <a:avLst/>
          </a:prstGeom>
        </p:spPr>
      </p:pic>
      <p:pic>
        <p:nvPicPr>
          <p:cNvPr id="5" name="Picture 4" descr="imgres.jpg"/>
          <p:cNvPicPr>
            <a:picLocks noChangeAspect="1"/>
          </p:cNvPicPr>
          <p:nvPr/>
        </p:nvPicPr>
        <p:blipFill>
          <a:blip r:embed="rId4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29" y="271170"/>
            <a:ext cx="8740142" cy="639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253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Plan for Wake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71368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5793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Threshold  45%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6937370"/>
              </p:ext>
            </p:extLst>
          </p:nvPr>
        </p:nvGraphicFramePr>
        <p:xfrm>
          <a:off x="457199" y="1600200"/>
          <a:ext cx="8488373" cy="4692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ESM schools receive additional funding from ESM set aside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52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16200000">
            <a:off x="-2178320" y="3404134"/>
            <a:ext cx="6341806" cy="565926"/>
            <a:chOff x="427226" y="282782"/>
            <a:chExt cx="7739890" cy="565926"/>
          </a:xfrm>
        </p:grpSpPr>
        <p:sp>
          <p:nvSpPr>
            <p:cNvPr id="12" name="Rectangle 11"/>
            <p:cNvSpPr/>
            <p:nvPr/>
          </p:nvSpPr>
          <p:spPr>
            <a:xfrm>
              <a:off x="427226" y="282782"/>
              <a:ext cx="7739890" cy="565926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427226" y="282782"/>
              <a:ext cx="7739890" cy="5659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9204" tIns="73660" rIns="73660" bIns="73660" numCol="1" spcCol="1270" anchor="ctr" anchorCtr="0">
              <a:noAutofit/>
            </a:bodyPr>
            <a:lstStyle/>
            <a:p>
              <a:pPr lvl="0" algn="l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900" kern="1200" dirty="0" smtClean="0"/>
                <a:t>Threshold  45%</a:t>
              </a:r>
              <a:endParaRPr lang="en-US" sz="2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97570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567719"/>
            <a:ext cx="8229600" cy="1143000"/>
          </a:xfrm>
        </p:spPr>
        <p:txBody>
          <a:bodyPr/>
          <a:lstStyle/>
          <a:p>
            <a:r>
              <a:rPr lang="en-US" dirty="0" smtClean="0"/>
              <a:t>Schools in </a:t>
            </a:r>
            <a:r>
              <a:rPr lang="en-US" dirty="0"/>
              <a:t>E</a:t>
            </a:r>
            <a:r>
              <a:rPr lang="en-US" dirty="0" smtClean="0"/>
              <a:t>ach Allotment Band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63143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0" y="0"/>
            <a:ext cx="7334364" cy="565926"/>
            <a:chOff x="832752" y="1131400"/>
            <a:chExt cx="7334364" cy="565926"/>
          </a:xfrm>
        </p:grpSpPr>
        <p:sp>
          <p:nvSpPr>
            <p:cNvPr id="6" name="Rectangle 5"/>
            <p:cNvSpPr/>
            <p:nvPr/>
          </p:nvSpPr>
          <p:spPr>
            <a:xfrm>
              <a:off x="832752" y="1131400"/>
              <a:ext cx="7334364" cy="565926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832752" y="1131400"/>
              <a:ext cx="7334364" cy="5659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9204" tIns="73660" rIns="73660" bIns="73660" numCol="1" spcCol="1270" anchor="ctr" anchorCtr="0">
              <a:noAutofit/>
            </a:bodyPr>
            <a:lstStyle/>
            <a:p>
              <a:pPr lvl="0" algn="l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900" kern="1200" dirty="0" smtClean="0"/>
                <a:t>New Per Pupil Allotment</a:t>
              </a:r>
              <a:endParaRPr lang="en-US" sz="2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4901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4153"/>
            <a:ext cx="9144000" cy="562384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867" y="1600200"/>
            <a:ext cx="741174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Full-time Social Workers at each school</a:t>
            </a:r>
          </a:p>
          <a:p>
            <a:r>
              <a:rPr lang="en-US" b="1" dirty="0" smtClean="0"/>
              <a:t>Additional Months of Employment (MOE)</a:t>
            </a:r>
          </a:p>
          <a:p>
            <a:pPr lvl="1"/>
            <a:r>
              <a:rPr lang="en-US" b="1" dirty="0" smtClean="0"/>
              <a:t>All Certified Staff of ESM schools will be employed for 10 </a:t>
            </a:r>
            <a:r>
              <a:rPr lang="en-US" b="1" dirty="0"/>
              <a:t>½ </a:t>
            </a:r>
            <a:r>
              <a:rPr lang="en-US" b="1" dirty="0" smtClean="0"/>
              <a:t>months </a:t>
            </a:r>
          </a:p>
          <a:p>
            <a:pPr lvl="1"/>
            <a:r>
              <a:rPr lang="en-US" b="1" dirty="0" smtClean="0"/>
              <a:t>All TAs in ESM schools will be employed for 10 months </a:t>
            </a:r>
          </a:p>
          <a:p>
            <a:r>
              <a:rPr lang="en-US" b="1" dirty="0" smtClean="0"/>
              <a:t>Instructional Coach for each ESM school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2617" y="6181131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Eas</a:t>
            </a:r>
            <a:r>
              <a:rPr lang="en-US" sz="2000" b="1" dirty="0" smtClean="0">
                <a:solidFill>
                  <a:srgbClr val="7030A0"/>
                </a:solidFill>
              </a:rPr>
              <a:t>t Garner, Fox Road, Hodge Road, Lincoln Heights, Lynn Road, 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-2277678" y="3677085"/>
            <a:ext cx="5469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7030A0"/>
                </a:solidFill>
              </a:rPr>
              <a:t>Barwell</a:t>
            </a:r>
            <a:r>
              <a:rPr lang="en-US" sz="2400" b="1" dirty="0" smtClean="0">
                <a:solidFill>
                  <a:srgbClr val="7030A0"/>
                </a:solidFill>
              </a:rPr>
              <a:t>, Brentwood, </a:t>
            </a:r>
            <a:r>
              <a:rPr lang="en-US" sz="2400" b="1" dirty="0" err="1" smtClean="0">
                <a:solidFill>
                  <a:srgbClr val="7030A0"/>
                </a:solidFill>
              </a:rPr>
              <a:t>Bugg</a:t>
            </a:r>
            <a:r>
              <a:rPr lang="en-US" sz="2400" b="1" dirty="0" smtClean="0">
                <a:solidFill>
                  <a:srgbClr val="7030A0"/>
                </a:solidFill>
              </a:rPr>
              <a:t>, Creech Road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6522476" y="3511571"/>
            <a:ext cx="4077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Smith, Walnut Creek, Wilburn</a:t>
            </a:r>
            <a:endParaRPr lang="en-US" sz="2400" b="1" dirty="0">
              <a:solidFill>
                <a:srgbClr val="7030A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0"/>
            <a:ext cx="7209900" cy="565926"/>
            <a:chOff x="957216" y="1980018"/>
            <a:chExt cx="7209900" cy="565926"/>
          </a:xfrm>
        </p:grpSpPr>
        <p:sp>
          <p:nvSpPr>
            <p:cNvPr id="10" name="Rectangle 9"/>
            <p:cNvSpPr/>
            <p:nvPr/>
          </p:nvSpPr>
          <p:spPr>
            <a:xfrm>
              <a:off x="957216" y="1980018"/>
              <a:ext cx="7209900" cy="565926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957216" y="1980018"/>
              <a:ext cx="7209900" cy="5659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9204" tIns="73660" rIns="73660" bIns="73660" numCol="1" spcCol="1270" anchor="ctr" anchorCtr="0">
              <a:noAutofit/>
            </a:bodyPr>
            <a:lstStyle/>
            <a:p>
              <a:pPr lvl="0" algn="l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900" kern="1200" dirty="0" smtClean="0"/>
                <a:t>District Set Aside for ESM</a:t>
              </a:r>
              <a:endParaRPr lang="en-US" sz="2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60731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res.jpg"/>
          <p:cNvPicPr>
            <a:picLocks noChangeAspect="1"/>
          </p:cNvPicPr>
          <p:nvPr/>
        </p:nvPicPr>
        <p:blipFill>
          <a:blip r:embed="rId2">
            <a:alphaModFix amt="2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80897"/>
            <a:ext cx="9144000" cy="52713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7252"/>
            <a:ext cx="8229600" cy="800385"/>
          </a:xfrm>
        </p:spPr>
        <p:txBody>
          <a:bodyPr>
            <a:noAutofit/>
          </a:bodyPr>
          <a:lstStyle/>
          <a:p>
            <a:r>
              <a:rPr lang="en-US" sz="3600" dirty="0" smtClean="0"/>
              <a:t>Requirement for any school at or above 75% FRL (Comparability)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266"/>
            <a:ext cx="8229600" cy="478776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rgbClr val="00B0F0"/>
                </a:solidFill>
              </a:rPr>
              <a:t>If a school has 75% or greater FRL and you do not fund this school from Title I funds, then…</a:t>
            </a:r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Funding must come from State and Local funds at the same rate as a Title I school’s funding within that allocation band to demonstrate funding comparable to that which would have come from Title I.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marL="457200" lvl="1" indent="0">
              <a:buNone/>
            </a:pPr>
            <a:r>
              <a:rPr lang="en-US" dirty="0" smtClean="0"/>
              <a:t>We have had to document comparability for four secondary schools: </a:t>
            </a:r>
          </a:p>
          <a:p>
            <a:pPr lvl="2"/>
            <a:r>
              <a:rPr lang="en-US" dirty="0" smtClean="0"/>
              <a:t>Longview</a:t>
            </a:r>
          </a:p>
          <a:p>
            <a:pPr lvl="2"/>
            <a:r>
              <a:rPr lang="en-US" dirty="0" smtClean="0"/>
              <a:t>River Oaks</a:t>
            </a:r>
          </a:p>
          <a:p>
            <a:pPr lvl="2"/>
            <a:r>
              <a:rPr lang="en-US" dirty="0" smtClean="0"/>
              <a:t>Mt. Vernon</a:t>
            </a:r>
          </a:p>
          <a:p>
            <a:pPr lvl="2"/>
            <a:r>
              <a:rPr lang="en-US" dirty="0" smtClean="0"/>
              <a:t>Phillips High School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457200" lvl="2" indent="-457200">
              <a:buNone/>
            </a:pPr>
            <a:r>
              <a:rPr lang="en-US" sz="4000" dirty="0" smtClean="0">
                <a:solidFill>
                  <a:srgbClr val="00B0F0"/>
                </a:solidFill>
              </a:rPr>
              <a:t>WCPSS will fund secondary schools that are at or above 75% FRL beginning in 2015-16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0" y="-67976"/>
            <a:ext cx="7334364" cy="565926"/>
            <a:chOff x="832752" y="2828636"/>
            <a:chExt cx="7334364" cy="565926"/>
          </a:xfrm>
        </p:grpSpPr>
        <p:sp>
          <p:nvSpPr>
            <p:cNvPr id="6" name="Rectangle 5"/>
            <p:cNvSpPr/>
            <p:nvPr/>
          </p:nvSpPr>
          <p:spPr>
            <a:xfrm>
              <a:off x="832752" y="2828636"/>
              <a:ext cx="7334364" cy="565926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832752" y="2828636"/>
              <a:ext cx="7334364" cy="5659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9204" tIns="73660" rIns="73660" bIns="73660" numCol="1" spcCol="1270" anchor="ctr" anchorCtr="0">
              <a:noAutofit/>
            </a:bodyPr>
            <a:lstStyle/>
            <a:p>
              <a:pPr lvl="0" algn="l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900" kern="1200" dirty="0" smtClean="0"/>
                <a:t>Including Secondary schools at or &gt;75%</a:t>
              </a:r>
              <a:endParaRPr lang="en-US" sz="2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68213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5926"/>
            <a:ext cx="8229600" cy="1143000"/>
          </a:xfrm>
        </p:spPr>
        <p:txBody>
          <a:bodyPr/>
          <a:lstStyle/>
          <a:p>
            <a:r>
              <a:rPr lang="en-US" dirty="0" smtClean="0"/>
              <a:t>Point in Time Title I Eligibility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0818"/>
            <a:ext cx="8229600" cy="4525963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Eligibility determination for Title I</a:t>
            </a:r>
          </a:p>
          <a:p>
            <a:pPr marL="0" indent="0">
              <a:buNone/>
            </a:pPr>
            <a:endParaRPr lang="en-US" sz="1300" dirty="0" smtClean="0"/>
          </a:p>
          <a:p>
            <a:pPr lvl="1"/>
            <a:r>
              <a:rPr lang="en-US" dirty="0" smtClean="0"/>
              <a:t>14/15 and prior</a:t>
            </a:r>
          </a:p>
          <a:p>
            <a:pPr lvl="2"/>
            <a:r>
              <a:rPr lang="en-US" dirty="0" smtClean="0"/>
              <a:t>Projections from Child Nutrition and Student Assignment (often done in May/June)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15/16 forward	</a:t>
            </a:r>
          </a:p>
          <a:p>
            <a:pPr lvl="2"/>
            <a:r>
              <a:rPr lang="en-US" dirty="0" smtClean="0"/>
              <a:t>Move to Point in Time determination</a:t>
            </a:r>
          </a:p>
          <a:p>
            <a:pPr lvl="3"/>
            <a:r>
              <a:rPr lang="en-US" dirty="0" smtClean="0"/>
              <a:t>March Point in Time date</a:t>
            </a:r>
          </a:p>
          <a:p>
            <a:pPr lvl="3"/>
            <a:r>
              <a:rPr lang="en-US" dirty="0" smtClean="0"/>
              <a:t>Allows for more timely planning for administrators</a:t>
            </a:r>
          </a:p>
          <a:p>
            <a:pPr lvl="3"/>
            <a:r>
              <a:rPr lang="en-US" dirty="0" smtClean="0"/>
              <a:t>Aligned with DPI eligibility requirements</a:t>
            </a:r>
          </a:p>
          <a:p>
            <a:pPr marL="1828800" lvl="4" indent="0">
              <a:buNone/>
            </a:pPr>
            <a:endParaRPr lang="en-US" dirty="0" smtClean="0"/>
          </a:p>
          <a:p>
            <a:pPr marL="914400" lvl="2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7739890" cy="565926"/>
            <a:chOff x="427226" y="3677254"/>
            <a:chExt cx="7739890" cy="565926"/>
          </a:xfrm>
        </p:grpSpPr>
        <p:sp>
          <p:nvSpPr>
            <p:cNvPr id="5" name="Rectangle 4"/>
            <p:cNvSpPr/>
            <p:nvPr/>
          </p:nvSpPr>
          <p:spPr>
            <a:xfrm>
              <a:off x="427226" y="3677254"/>
              <a:ext cx="7739890" cy="565926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ectangle 5"/>
            <p:cNvSpPr/>
            <p:nvPr/>
          </p:nvSpPr>
          <p:spPr>
            <a:xfrm>
              <a:off x="427226" y="3677254"/>
              <a:ext cx="7739890" cy="5659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49204" tIns="71120" rIns="71120" bIns="71120" numCol="1" spcCol="1270" anchor="ctr" anchorCtr="0">
              <a:noAutofit/>
            </a:bodyPr>
            <a:lstStyle/>
            <a:p>
              <a:pPr lvl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Point in Time determination for Threshold</a:t>
              </a:r>
              <a:endParaRPr lang="en-US" sz="2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1981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Funding in other districts for the 14/15 school year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632495"/>
              </p:ext>
            </p:extLst>
          </p:nvPr>
        </p:nvGraphicFramePr>
        <p:xfrm>
          <a:off x="168080" y="1568610"/>
          <a:ext cx="8693103" cy="4649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97089" y="6369372"/>
            <a:ext cx="4519475" cy="365125"/>
          </a:xfrm>
        </p:spPr>
        <p:txBody>
          <a:bodyPr/>
          <a:lstStyle/>
          <a:p>
            <a:r>
              <a:rPr lang="en-US" dirty="0" smtClean="0"/>
              <a:t>12 Districts contacted.  7 responded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079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Schools impacted by the threshold adjustment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286381"/>
              </p:ext>
            </p:extLst>
          </p:nvPr>
        </p:nvGraphicFramePr>
        <p:xfrm>
          <a:off x="4483100" y="1600200"/>
          <a:ext cx="4038600" cy="39751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009650"/>
                <a:gridCol w="1009650"/>
                <a:gridCol w="1009650"/>
                <a:gridCol w="1009650"/>
              </a:tblGrid>
              <a:tr h="3975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School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2014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2015</a:t>
                      </a:r>
                    </a:p>
                  </a:txBody>
                  <a:tcPr marL="68580" marR="68580" marT="0" marB="0"/>
                </a:tc>
              </a:tr>
              <a:tr h="3975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Adams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39.55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39.64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43.23</a:t>
                      </a:r>
                    </a:p>
                  </a:txBody>
                  <a:tcPr marL="68580" marR="68580" marT="0" marB="0"/>
                </a:tc>
              </a:tr>
              <a:tr h="3975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Fuquay-Varina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44.7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36.57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43,23</a:t>
                      </a:r>
                    </a:p>
                  </a:txBody>
                  <a:tcPr marL="68580" marR="68580" marT="0" marB="0"/>
                </a:tc>
              </a:tr>
              <a:tr h="3975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Wakefield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33.9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35.2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42.84</a:t>
                      </a:r>
                    </a:p>
                  </a:txBody>
                  <a:tcPr marL="68580" marR="68580" marT="0" marB="0"/>
                </a:tc>
              </a:tr>
              <a:tr h="3975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Fuller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43.26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37.63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42.73</a:t>
                      </a:r>
                    </a:p>
                  </a:txBody>
                  <a:tcPr marL="68580" marR="68580" marT="0" marB="0"/>
                </a:tc>
              </a:tr>
              <a:tr h="3975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Vance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44.07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41.91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42.65</a:t>
                      </a:r>
                    </a:p>
                  </a:txBody>
                  <a:tcPr marL="68580" marR="68580" marT="0" marB="0"/>
                </a:tc>
              </a:tr>
              <a:tr h="3975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North Ridge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42.48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39.38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42.61</a:t>
                      </a:r>
                    </a:p>
                  </a:txBody>
                  <a:tcPr marL="68580" marR="68580" marT="0" marB="0"/>
                </a:tc>
              </a:tr>
              <a:tr h="3975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Wake Forest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38.87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36.99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41.03</a:t>
                      </a:r>
                    </a:p>
                  </a:txBody>
                  <a:tcPr marL="68580" marR="68580" marT="0" marB="0"/>
                </a:tc>
              </a:tr>
              <a:tr h="3975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Rolesville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42.03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36.59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40.34</a:t>
                      </a:r>
                    </a:p>
                  </a:txBody>
                  <a:tcPr marL="68580" marR="68580" marT="0" marB="0"/>
                </a:tc>
              </a:tr>
              <a:tr h="3975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Northwoods</a:t>
                      </a:r>
                      <a:endParaRPr lang="en-US" sz="1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46.44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38.96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39.71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79579221"/>
              </p:ext>
            </p:extLst>
          </p:nvPr>
        </p:nvGraphicFramePr>
        <p:xfrm>
          <a:off x="647700" y="1600200"/>
          <a:ext cx="3543300" cy="3992651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885825"/>
                <a:gridCol w="885825"/>
                <a:gridCol w="885825"/>
                <a:gridCol w="885825"/>
              </a:tblGrid>
              <a:tr h="3613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School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2014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2015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3613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66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Combs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34.47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29.74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35.96</a:t>
                      </a:r>
                    </a:p>
                  </a:txBody>
                  <a:tcPr marL="68580" marR="68580" marT="0" marB="0"/>
                </a:tc>
              </a:tr>
              <a:tr h="3613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66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Rand Road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36.93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29.76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37.13</a:t>
                      </a:r>
                    </a:p>
                  </a:txBody>
                  <a:tcPr marL="68580" marR="68580" marT="0" marB="0"/>
                </a:tc>
              </a:tr>
              <a:tr h="3613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66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Ballentine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34.68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33.33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31.91</a:t>
                      </a:r>
                    </a:p>
                  </a:txBody>
                  <a:tcPr marL="68580" marR="68580" marT="0" marB="0"/>
                </a:tc>
              </a:tr>
              <a:tr h="3613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66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Forest Pines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34.88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34.32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40.09</a:t>
                      </a:r>
                    </a:p>
                  </a:txBody>
                  <a:tcPr marL="68580" marR="68580" marT="0" marB="0"/>
                </a:tc>
              </a:tr>
              <a:tr h="3613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66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Douglas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36.67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34.39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41.3</a:t>
                      </a:r>
                    </a:p>
                  </a:txBody>
                  <a:tcPr marL="68580" marR="68580" marT="0" marB="0"/>
                </a:tc>
              </a:tr>
              <a:tr h="3613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66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Durant Road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35.01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34.02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37.59</a:t>
                      </a:r>
                    </a:p>
                  </a:txBody>
                  <a:tcPr marL="68580" marR="68580" marT="0" marB="0"/>
                </a:tc>
              </a:tr>
              <a:tr h="3613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3366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Apex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38.82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34.54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34.05</a:t>
                      </a:r>
                    </a:p>
                  </a:txBody>
                  <a:tcPr marL="68580" marR="68580" marT="0" marB="0"/>
                </a:tc>
              </a:tr>
              <a:tr h="3613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3366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Lead Mine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41.68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34.94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41.75</a:t>
                      </a:r>
                    </a:p>
                  </a:txBody>
                  <a:tcPr marL="68580" marR="68580" marT="0" marB="0"/>
                </a:tc>
              </a:tr>
              <a:tr h="3613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Timber Drive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49.31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42.18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44.71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613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Hunter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46.13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41.4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44.24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197511" y="6120582"/>
            <a:ext cx="4999702" cy="600894"/>
          </a:xfrm>
        </p:spPr>
        <p:txBody>
          <a:bodyPr/>
          <a:lstStyle/>
          <a:p>
            <a:r>
              <a:rPr lang="en-US" dirty="0" smtClean="0"/>
              <a:t>2013 and 2014 are based on projections.  2015 data is based on actual students in the building at the beginning of February.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58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6200000">
            <a:off x="-1504266" y="2938022"/>
            <a:ext cx="3687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Grandfathered in 14-15– not eligible in 15-16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7160342" y="3483894"/>
            <a:ext cx="3052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To be Grandfathered in 15-16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456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gres.jpg"/>
          <p:cNvPicPr>
            <a:picLocks noChangeAspect="1"/>
          </p:cNvPicPr>
          <p:nvPr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497" y="1725563"/>
            <a:ext cx="9144000" cy="51398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impacts of per pupil allotment decreases and threshold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1323"/>
          </a:xfrm>
        </p:spPr>
        <p:txBody>
          <a:bodyPr>
            <a:normAutofit fontScale="85000" lnSpcReduction="20000"/>
          </a:bodyPr>
          <a:lstStyle/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sz="3500" b="1" dirty="0" smtClean="0">
                <a:solidFill>
                  <a:srgbClr val="FF0000"/>
                </a:solidFill>
              </a:rPr>
              <a:t>Schools will get support on strategically using grandfathered funding to transition out of Title I. </a:t>
            </a:r>
            <a:r>
              <a:rPr lang="en-US" sz="3500" dirty="0" smtClean="0">
                <a:solidFill>
                  <a:srgbClr val="FF0000"/>
                </a:solidFill>
              </a:rPr>
              <a:t>(If, however, the school’s FRL is 45% or greater in March of 2016, it will again qualify to receive Title I funds for 2016-17.)</a:t>
            </a:r>
          </a:p>
          <a:p>
            <a:r>
              <a:rPr lang="en-US" sz="3500" b="1" dirty="0" smtClean="0">
                <a:solidFill>
                  <a:srgbClr val="FF0000"/>
                </a:solidFill>
              </a:rPr>
              <a:t>Human Resources will ask for a staffing plan from principals to get a handle on displaced employees.</a:t>
            </a:r>
          </a:p>
          <a:p>
            <a:r>
              <a:rPr lang="en-US" sz="3500" b="1" dirty="0" smtClean="0">
                <a:solidFill>
                  <a:srgbClr val="FF0000"/>
                </a:solidFill>
              </a:rPr>
              <a:t>Grandfathered schools that are Focus Schools will retain their Instructional Coaching positions for 2015-16.</a:t>
            </a:r>
          </a:p>
        </p:txBody>
      </p:sp>
    </p:spTree>
    <p:extLst>
      <p:ext uri="{BB962C8B-B14F-4D97-AF65-F5344CB8AC3E}">
        <p14:creationId xmlns:p14="http://schemas.microsoft.com/office/powerpoint/2010/main" val="1972993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res.jpg"/>
          <p:cNvPicPr>
            <a:picLocks noChangeAspect="1"/>
          </p:cNvPicPr>
          <p:nvPr/>
        </p:nvPicPr>
        <p:blipFill>
          <a:blip r:embed="rId2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497" y="1417638"/>
            <a:ext cx="9144000" cy="54477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impacts of per pupil allotment decreases and threshold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Loan Forgiveness for teachers: If your school will not receive Title I funds in 15-16 and you have teachers who are counting on Loan Forgiveness, please talk with them.</a:t>
            </a:r>
          </a:p>
          <a:p>
            <a:r>
              <a:rPr lang="en-US" b="1" dirty="0">
                <a:solidFill>
                  <a:srgbClr val="FF0000"/>
                </a:solidFill>
              </a:rPr>
              <a:t>You will get a letter to send home with students on Monday after this information is presented to the BoE Student Achievement Committee.</a:t>
            </a:r>
          </a:p>
          <a:p>
            <a:r>
              <a:rPr lang="en-US" b="1" dirty="0">
                <a:solidFill>
                  <a:srgbClr val="FF0000"/>
                </a:solidFill>
              </a:rPr>
              <a:t>Again, please do not call your teachers Title I teachers. This sends the wrong message to parents, your staff, and your students.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4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Title I funding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0396" y="4351025"/>
            <a:ext cx="73394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 the 14/15 school year:</a:t>
            </a:r>
          </a:p>
          <a:p>
            <a:pPr marL="742950" lvl="1" indent="-285750">
              <a:buFont typeface="Arial"/>
              <a:buChar char="•"/>
            </a:pPr>
            <a:r>
              <a:rPr lang="en-US" sz="3200" dirty="0" smtClean="0"/>
              <a:t>59 Title I schools</a:t>
            </a:r>
          </a:p>
          <a:p>
            <a:pPr marL="742950" lvl="1" indent="-285750">
              <a:buFont typeface="Arial"/>
              <a:buChar char="•"/>
            </a:pPr>
            <a:r>
              <a:rPr lang="en-US" sz="3200" dirty="0" smtClean="0"/>
              <a:t>14 Focus Schools</a:t>
            </a:r>
          </a:p>
          <a:p>
            <a:pPr marL="742950" lvl="1" indent="-285750">
              <a:buFont typeface="Arial"/>
              <a:buChar char="•"/>
            </a:pPr>
            <a:r>
              <a:rPr lang="en-US" sz="3200" dirty="0" smtClean="0"/>
              <a:t>2 Reward Schools 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33480813"/>
              </p:ext>
            </p:extLst>
          </p:nvPr>
        </p:nvGraphicFramePr>
        <p:xfrm>
          <a:off x="608898" y="1247609"/>
          <a:ext cx="7570977" cy="3738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2205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>
            <a:alphaModFix amt="3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1482"/>
            <a:ext cx="9144000" cy="56068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491" y="3470332"/>
            <a:ext cx="2785872" cy="304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08672"/>
            <a:ext cx="6459794" cy="35096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Support will be available for these transitions.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43313"/>
                </a:solidFill>
              </a:rPr>
              <a:t>Please plan to attend a meeting to discuss use of Title I funds in 2015-16 on Tuesday, April 7 (grandfathered) or April 13 (other Title I funded)</a:t>
            </a:r>
          </a:p>
          <a:p>
            <a:pPr marL="0" indent="0" algn="ctr">
              <a:buNone/>
            </a:pPr>
            <a:endParaRPr lang="en-US" b="1" dirty="0" smtClean="0">
              <a:solidFill>
                <a:srgbClr val="C43313"/>
              </a:solidFill>
            </a:endParaRP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7001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 smtClean="0"/>
              <a:t>Title I Monitoring Visit– </a:t>
            </a:r>
          </a:p>
          <a:p>
            <a:pPr marL="0" indent="0" algn="ctr">
              <a:buNone/>
            </a:pPr>
            <a:r>
              <a:rPr lang="en-US" sz="8000" b="1" dirty="0" smtClean="0"/>
              <a:t>April 8-10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961606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Allotment Bands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034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PPA- Per Pupil Allotment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38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Schools in each Allotment Band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618918"/>
              </p:ext>
            </p:extLst>
          </p:nvPr>
        </p:nvGraphicFramePr>
        <p:xfrm>
          <a:off x="785594" y="1257028"/>
          <a:ext cx="7580993" cy="5600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0544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WCPSS Title I Schools Trends 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5941702"/>
              </p:ext>
            </p:extLst>
          </p:nvPr>
        </p:nvGraphicFramePr>
        <p:xfrm>
          <a:off x="667853" y="1391737"/>
          <a:ext cx="7679734" cy="542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7199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WCPSS FRL averages and Title I Schools Trends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4621009"/>
              </p:ext>
            </p:extLst>
          </p:nvPr>
        </p:nvGraphicFramePr>
        <p:xfrm>
          <a:off x="457200" y="1417638"/>
          <a:ext cx="8229600" cy="5309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08569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oniker 2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6227" y="2064774"/>
            <a:ext cx="5428085" cy="4876358"/>
          </a:xfrm>
          <a:prstGeom prst="rect">
            <a:avLst/>
          </a:prstGeom>
          <a:noFill/>
        </p:spPr>
      </p:pic>
      <p:sp>
        <p:nvSpPr>
          <p:cNvPr id="110594" name="Shape 282"/>
          <p:cNvSpPr txBox="1">
            <a:spLocks noGrp="1"/>
          </p:cNvSpPr>
          <p:nvPr>
            <p:ph type="title"/>
          </p:nvPr>
        </p:nvSpPr>
        <p:spPr bwMode="auto">
          <a:xfrm>
            <a:off x="568345" y="152600"/>
            <a:ext cx="7268882" cy="661679"/>
          </a:xfrm>
          <a:noFill/>
          <a:ln>
            <a:miter lim="800000"/>
            <a:headEnd/>
            <a:tailEnd/>
          </a:ln>
        </p:spPr>
        <p:txBody>
          <a:bodyPr vert="horz" wrap="square" tIns="45700" bIns="45700" numCol="1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25000"/>
            </a:pPr>
            <a:r>
              <a:rPr lang="en-US" sz="3700" b="1" dirty="0" smtClean="0">
                <a:ea typeface="Arial" pitchFamily="127" charset="0"/>
              </a:rPr>
              <a:t>Change</a:t>
            </a:r>
            <a:endParaRPr lang="en-US" sz="3700" b="1" dirty="0">
              <a:ea typeface="Arial" pitchFamily="127" charset="0"/>
            </a:endParaRPr>
          </a:p>
        </p:txBody>
      </p:sp>
      <p:sp>
        <p:nvSpPr>
          <p:cNvPr id="110595" name="Shape 283"/>
          <p:cNvSpPr txBox="1">
            <a:spLocks noGrp="1"/>
          </p:cNvSpPr>
          <p:nvPr>
            <p:ph type="body" orient="vert" idx="1"/>
          </p:nvPr>
        </p:nvSpPr>
        <p:spPr bwMode="auto">
          <a:xfrm>
            <a:off x="308151" y="1020916"/>
            <a:ext cx="7789270" cy="4580188"/>
          </a:xfrm>
          <a:noFill/>
          <a:ln>
            <a:miter lim="800000"/>
            <a:headEnd/>
            <a:tailEnd/>
          </a:ln>
        </p:spPr>
        <p:txBody>
          <a:bodyPr vert="horz" wrap="square" tIns="45700" bIns="45700" numCol="1" compatLnSpc="1">
            <a:prstTxWarp prst="textNoShape">
              <a:avLst/>
            </a:prstTxWarp>
            <a:spAutoFit/>
          </a:bodyPr>
          <a:lstStyle/>
          <a:p>
            <a:pPr marL="0" indent="0" eaLnBrk="1" hangingPunct="1">
              <a:lnSpc>
                <a:spcPct val="140000"/>
              </a:lnSpc>
              <a:spcBef>
                <a:spcPts val="1275"/>
              </a:spcBef>
              <a:spcAft>
                <a:spcPct val="0"/>
              </a:spcAft>
              <a:buClr>
                <a:srgbClr val="000000"/>
              </a:buClr>
              <a:buSzPct val="99000"/>
              <a:buNone/>
            </a:pPr>
            <a:r>
              <a:rPr lang="en-US" sz="3200" dirty="0" smtClean="0">
                <a:solidFill>
                  <a:srgbClr val="595959"/>
                </a:solidFill>
                <a:ea typeface="Arial" pitchFamily="127" charset="0"/>
              </a:rPr>
              <a:t>The WCPSS FRL average is 36%</a:t>
            </a:r>
          </a:p>
          <a:p>
            <a:pPr marL="0" indent="0" eaLnBrk="1" hangingPunct="1">
              <a:spcBef>
                <a:spcPts val="1275"/>
              </a:spcBef>
              <a:spcAft>
                <a:spcPct val="0"/>
              </a:spcAft>
              <a:buClr>
                <a:srgbClr val="000000"/>
              </a:buClr>
              <a:buSzPct val="99000"/>
              <a:buNone/>
            </a:pPr>
            <a:r>
              <a:rPr lang="en-US" dirty="0" smtClean="0">
                <a:solidFill>
                  <a:srgbClr val="595959"/>
                </a:solidFill>
                <a:ea typeface="Arial" pitchFamily="127" charset="0"/>
              </a:rPr>
              <a:t>The number of high FRL schools has increased significantly over the past 10 years</a:t>
            </a:r>
          </a:p>
          <a:p>
            <a:pPr marL="0" indent="0" eaLnBrk="1" hangingPunct="1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99000"/>
              <a:buNone/>
            </a:pPr>
            <a:endParaRPr lang="en-US" sz="1200" dirty="0" smtClean="0">
              <a:solidFill>
                <a:srgbClr val="595959"/>
              </a:solidFill>
              <a:ea typeface="Arial" pitchFamily="127" charset="0"/>
            </a:endParaRPr>
          </a:p>
          <a:p>
            <a:pPr marL="0" indent="0" eaLnBrk="1" hangingPunct="1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99000"/>
              <a:buNone/>
            </a:pPr>
            <a:r>
              <a:rPr lang="en-US" sz="3200" dirty="0" smtClean="0">
                <a:solidFill>
                  <a:srgbClr val="595959"/>
                </a:solidFill>
                <a:ea typeface="Arial" pitchFamily="127" charset="0"/>
              </a:rPr>
              <a:t>The purpose of Title I funding is </a:t>
            </a:r>
          </a:p>
          <a:p>
            <a:pPr marL="0" indent="0" eaLnBrk="1" hangingPunct="1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99000"/>
              <a:buNone/>
            </a:pPr>
            <a:r>
              <a:rPr lang="en-US" sz="3200" dirty="0" smtClean="0">
                <a:solidFill>
                  <a:srgbClr val="595959"/>
                </a:solidFill>
                <a:ea typeface="Arial" pitchFamily="127" charset="0"/>
              </a:rPr>
              <a:t>to support access to challenging</a:t>
            </a:r>
          </a:p>
          <a:p>
            <a:pPr marL="0" indent="0" eaLnBrk="1" hangingPunct="1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99000"/>
              <a:buNone/>
            </a:pPr>
            <a:r>
              <a:rPr lang="en-US" sz="3200" dirty="0" smtClean="0">
                <a:solidFill>
                  <a:srgbClr val="595959"/>
                </a:solidFill>
                <a:ea typeface="Arial" pitchFamily="127" charset="0"/>
              </a:rPr>
              <a:t>academic standards for </a:t>
            </a:r>
          </a:p>
          <a:p>
            <a:pPr marL="0" indent="0" eaLnBrk="1" hangingPunct="1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99000"/>
              <a:buNone/>
            </a:pPr>
            <a:r>
              <a:rPr lang="en-US" sz="3200" dirty="0" smtClean="0">
                <a:solidFill>
                  <a:srgbClr val="595959"/>
                </a:solidFill>
                <a:ea typeface="Arial" pitchFamily="127" charset="0"/>
              </a:rPr>
              <a:t>students in high need </a:t>
            </a:r>
          </a:p>
          <a:p>
            <a:pPr marL="0" indent="0" eaLnBrk="1" hangingPunct="1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99000"/>
              <a:buNone/>
            </a:pPr>
            <a:r>
              <a:rPr lang="en-US" sz="3200" dirty="0" smtClean="0">
                <a:solidFill>
                  <a:srgbClr val="595959"/>
                </a:solidFill>
                <a:ea typeface="Arial" pitchFamily="127" charset="0"/>
              </a:rPr>
              <a:t>schools</a:t>
            </a:r>
          </a:p>
        </p:txBody>
      </p:sp>
    </p:spTree>
    <p:extLst>
      <p:ext uri="{BB962C8B-B14F-4D97-AF65-F5344CB8AC3E}">
        <p14:creationId xmlns:p14="http://schemas.microsoft.com/office/powerpoint/2010/main" val="748497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pice ja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1616860"/>
            <a:ext cx="3986551" cy="33956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 Placeholder 5"/>
          <p:cNvSpPr txBox="1">
            <a:spLocks/>
          </p:cNvSpPr>
          <p:nvPr/>
        </p:nvSpPr>
        <p:spPr>
          <a:xfrm>
            <a:off x="4232787" y="1627483"/>
            <a:ext cx="4892932" cy="2139817"/>
          </a:xfrm>
          <a:prstGeom prst="rect">
            <a:avLst/>
          </a:prstGeom>
        </p:spPr>
        <p:txBody>
          <a:bodyPr wrap="square">
            <a:noAutofit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 smtClean="0"/>
              <a:t>“To a chef, it is not a matter of the more spices the better, but rather knowing the spices and applying them strategically where they will enhance the flavor…</a:t>
            </a: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255131" y="413569"/>
            <a:ext cx="8461953" cy="779904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00B0F0"/>
                </a:solidFill>
              </a:rPr>
              <a:t>Aligning with the MTSS structure requires Districts to think differently about resource allocations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08" y="5859312"/>
            <a:ext cx="3354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The Skillful Teacher </a:t>
            </a:r>
            <a:r>
              <a:rPr lang="en-US" dirty="0" smtClean="0"/>
              <a:t>page 221</a:t>
            </a:r>
            <a:endParaRPr lang="en-US" dirty="0"/>
          </a:p>
        </p:txBody>
      </p:sp>
      <p:pic>
        <p:nvPicPr>
          <p:cNvPr id="8" name="Picture 7" descr="moniker 2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4826" y="4565656"/>
            <a:ext cx="2223366" cy="1997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1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WCPSS Strategic Plan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Achievement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Learning and Teaching</a:t>
            </a:r>
          </a:p>
        </p:txBody>
      </p:sp>
      <p:pic>
        <p:nvPicPr>
          <p:cNvPr id="6" name="Picture 5" descr="imgres.jpg"/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83" y="1417637"/>
            <a:ext cx="9007917" cy="5334895"/>
          </a:xfrm>
          <a:prstGeom prst="rect">
            <a:avLst/>
          </a:prstGeom>
        </p:spPr>
      </p:pic>
      <p:pic>
        <p:nvPicPr>
          <p:cNvPr id="9" name="Picture 8" descr="Screen Shot 2015-02-24 at 12.26.58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650" y="3470511"/>
            <a:ext cx="2273300" cy="2197100"/>
          </a:xfrm>
          <a:prstGeom prst="rect">
            <a:avLst/>
          </a:prstGeom>
        </p:spPr>
      </p:pic>
      <p:pic>
        <p:nvPicPr>
          <p:cNvPr id="7" name="Picture 6" descr="Screen Shot 2015-02-24 at 12.26.10 PM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750" y="3343509"/>
            <a:ext cx="2603500" cy="24511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51155" y="5311391"/>
            <a:ext cx="69464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pPr algn="ctr"/>
            <a:r>
              <a:rPr lang="en-US" dirty="0"/>
              <a:t>Develop and implement a differentiated model to allocate and align resources to schools based on need and performance. 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461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6251</TotalTime>
  <Words>1464</Words>
  <Application>Microsoft Macintosh PowerPoint</Application>
  <PresentationFormat>On-screen Show (4:3)</PresentationFormat>
  <Paragraphs>270</Paragraphs>
  <Slides>21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Title I</vt:lpstr>
      <vt:lpstr>Current Title I funding</vt:lpstr>
      <vt:lpstr>Current Allotment Bands</vt:lpstr>
      <vt:lpstr>Schools in each Allotment Band</vt:lpstr>
      <vt:lpstr>WCPSS Title I Schools Trends </vt:lpstr>
      <vt:lpstr>WCPSS FRL averages and Title I Schools Trends</vt:lpstr>
      <vt:lpstr>Change</vt:lpstr>
      <vt:lpstr>Aligning with the MTSS structure requires Districts to think differently about resource allocations</vt:lpstr>
      <vt:lpstr>The WCPSS Strategic Plan</vt:lpstr>
      <vt:lpstr>New Plan for Wake</vt:lpstr>
      <vt:lpstr>Threshold  45%</vt:lpstr>
      <vt:lpstr>Schools in Each Allotment Band</vt:lpstr>
      <vt:lpstr>PowerPoint Presentation</vt:lpstr>
      <vt:lpstr>Requirement for any school at or above 75% FRL (Comparability)</vt:lpstr>
      <vt:lpstr>Point in Time Title I Eligibility</vt:lpstr>
      <vt:lpstr>Funding in other districts for the 14/15 school year</vt:lpstr>
      <vt:lpstr>Schools impacted by the threshold adjustment</vt:lpstr>
      <vt:lpstr>Other impacts of per pupil allotment decreases and threshold change</vt:lpstr>
      <vt:lpstr>Other impacts of per pupil allotment decreases and threshold change</vt:lpstr>
      <vt:lpstr>Next Steps</vt:lpstr>
      <vt:lpstr>PowerPoint Presentation</vt:lpstr>
    </vt:vector>
  </TitlesOfParts>
  <Company>WCPSS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</dc:title>
  <dc:creator>Michele Woodson</dc:creator>
  <cp:lastModifiedBy>Michael Yarbrough</cp:lastModifiedBy>
  <cp:revision>99</cp:revision>
  <cp:lastPrinted>2015-03-02T16:51:07Z</cp:lastPrinted>
  <dcterms:created xsi:type="dcterms:W3CDTF">2015-01-30T01:54:57Z</dcterms:created>
  <dcterms:modified xsi:type="dcterms:W3CDTF">2015-03-09T13:45:54Z</dcterms:modified>
</cp:coreProperties>
</file>